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</p:sldMasterIdLst>
  <p:notesMasterIdLst>
    <p:notesMasterId r:id="rId7"/>
  </p:notesMasterIdLst>
  <p:handoutMasterIdLst>
    <p:handoutMasterId r:id="rId8"/>
  </p:handoutMasterIdLst>
  <p:sldIdLst>
    <p:sldId id="1010" r:id="rId5"/>
    <p:sldId id="1011" r:id="rId6"/>
  </p:sldIdLst>
  <p:sldSz cx="9906000" cy="6858000" type="A4"/>
  <p:notesSz cx="6807200" cy="9939338"/>
  <p:defaultTextStyle>
    <a:defPPr>
      <a:defRPr lang="ja-JP"/>
    </a:defPPr>
    <a:lvl1pPr algn="ctr" rtl="0" fontAlgn="base">
      <a:lnSpc>
        <a:spcPct val="120000"/>
      </a:lnSpc>
      <a:spcBef>
        <a:spcPct val="50000"/>
      </a:spcBef>
      <a:spcAft>
        <a:spcPct val="0"/>
      </a:spcAft>
      <a:buClr>
        <a:schemeClr val="bg2"/>
      </a:buClr>
      <a:buFont typeface="Wingdings" pitchFamily="2" charset="2"/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lnSpc>
        <a:spcPct val="120000"/>
      </a:lnSpc>
      <a:spcBef>
        <a:spcPct val="50000"/>
      </a:spcBef>
      <a:spcAft>
        <a:spcPct val="0"/>
      </a:spcAft>
      <a:buClr>
        <a:schemeClr val="bg2"/>
      </a:buClr>
      <a:buFont typeface="Wingdings" pitchFamily="2" charset="2"/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lnSpc>
        <a:spcPct val="120000"/>
      </a:lnSpc>
      <a:spcBef>
        <a:spcPct val="50000"/>
      </a:spcBef>
      <a:spcAft>
        <a:spcPct val="0"/>
      </a:spcAft>
      <a:buClr>
        <a:schemeClr val="bg2"/>
      </a:buClr>
      <a:buFont typeface="Wingdings" pitchFamily="2" charset="2"/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lnSpc>
        <a:spcPct val="120000"/>
      </a:lnSpc>
      <a:spcBef>
        <a:spcPct val="50000"/>
      </a:spcBef>
      <a:spcAft>
        <a:spcPct val="0"/>
      </a:spcAft>
      <a:buClr>
        <a:schemeClr val="bg2"/>
      </a:buClr>
      <a:buFont typeface="Wingdings" pitchFamily="2" charset="2"/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lnSpc>
        <a:spcPct val="120000"/>
      </a:lnSpc>
      <a:spcBef>
        <a:spcPct val="50000"/>
      </a:spcBef>
      <a:spcAft>
        <a:spcPct val="0"/>
      </a:spcAft>
      <a:buClr>
        <a:schemeClr val="bg2"/>
      </a:buClr>
      <a:buFont typeface="Wingdings" pitchFamily="2" charset="2"/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000000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orient="horz" pos="1093">
          <p15:clr>
            <a:srgbClr val="A4A3A4"/>
          </p15:clr>
        </p15:guide>
        <p15:guide id="3" orient="horz" pos="4065" userDrawn="1">
          <p15:clr>
            <a:srgbClr val="A4A3A4"/>
          </p15:clr>
        </p15:guide>
        <p15:guide id="4" orient="horz" pos="845">
          <p15:clr>
            <a:srgbClr val="A4A3A4"/>
          </p15:clr>
        </p15:guide>
        <p15:guide id="5" orient="horz" pos="294">
          <p15:clr>
            <a:srgbClr val="A4A3A4"/>
          </p15:clr>
        </p15:guide>
        <p15:guide id="6" pos="3165">
          <p15:clr>
            <a:srgbClr val="A4A3A4"/>
          </p15:clr>
        </p15:guide>
        <p15:guide id="7" pos="217" userDrawn="1">
          <p15:clr>
            <a:srgbClr val="A4A3A4"/>
          </p15:clr>
        </p15:guide>
        <p15:guide id="8" pos="6023" userDrawn="1">
          <p15:clr>
            <a:srgbClr val="A4A3A4"/>
          </p15:clr>
        </p15:guide>
        <p15:guide id="9" pos="30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23B"/>
    <a:srgbClr val="66A02C"/>
    <a:srgbClr val="0000FF"/>
    <a:srgbClr val="00CC00"/>
    <a:srgbClr val="7CBC3C"/>
    <a:srgbClr val="FF00FF"/>
    <a:srgbClr val="CCFFCC"/>
    <a:srgbClr val="558525"/>
    <a:srgbClr val="C9E7A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9A43D-1D01-4E80-BFC8-3D401D0608D1}" v="55" dt="2025-07-22T07:53:26.312"/>
    <p1510:client id="{5AD29C2A-AD3D-4404-95FF-BABFCC979174}" v="58" dt="2025-07-22T08:10:45.8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3447" autoAdjust="0"/>
  </p:normalViewPr>
  <p:slideViewPr>
    <p:cSldViewPr snapToGrid="0" snapToObjects="1" showGuides="1">
      <p:cViewPr varScale="1">
        <p:scale>
          <a:sx n="82" d="100"/>
          <a:sy n="82" d="100"/>
        </p:scale>
        <p:origin x="108" y="480"/>
      </p:cViewPr>
      <p:guideLst>
        <p:guide orient="horz" pos="3929"/>
        <p:guide orient="horz" pos="1093"/>
        <p:guide orient="horz" pos="4065"/>
        <p:guide orient="horz" pos="845"/>
        <p:guide orient="horz" pos="294"/>
        <p:guide pos="3165"/>
        <p:guide pos="217"/>
        <p:guide pos="6023"/>
        <p:guide pos="30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73" d="100"/>
          <a:sy n="73" d="100"/>
        </p:scale>
        <p:origin x="-2160" y="-11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熊谷 高晃" userId="83d717dc-63b8-426d-afac-db8e2fb29599" providerId="ADAL" clId="{5539A43D-1D01-4E80-BFC8-3D401D0608D1}"/>
    <pc:docChg chg="undo custSel addSld delSld modSld">
      <pc:chgData name="熊谷 高晃" userId="83d717dc-63b8-426d-afac-db8e2fb29599" providerId="ADAL" clId="{5539A43D-1D01-4E80-BFC8-3D401D0608D1}" dt="2025-07-22T07:53:43.944" v="319" actId="47"/>
      <pc:docMkLst>
        <pc:docMk/>
      </pc:docMkLst>
      <pc:sldChg chg="modSp add del mod">
        <pc:chgData name="熊谷 高晃" userId="83d717dc-63b8-426d-afac-db8e2fb29599" providerId="ADAL" clId="{5539A43D-1D01-4E80-BFC8-3D401D0608D1}" dt="2025-07-22T07:53:43.944" v="319" actId="47"/>
        <pc:sldMkLst>
          <pc:docMk/>
          <pc:sldMk cId="853135497" sldId="1008"/>
        </pc:sldMkLst>
        <pc:spChg chg="mod">
          <ac:chgData name="熊谷 高晃" userId="83d717dc-63b8-426d-afac-db8e2fb29599" providerId="ADAL" clId="{5539A43D-1D01-4E80-BFC8-3D401D0608D1}" dt="2025-07-22T07:51:10.818" v="85" actId="1076"/>
          <ac:spMkLst>
            <pc:docMk/>
            <pc:sldMk cId="853135497" sldId="1008"/>
            <ac:spMk id="3" creationId="{D9938C3E-B0AF-6AB6-07BF-EB0BAE8A10F3}"/>
          </ac:spMkLst>
        </pc:spChg>
        <pc:spChg chg="mod">
          <ac:chgData name="熊谷 高晃" userId="83d717dc-63b8-426d-afac-db8e2fb29599" providerId="ADAL" clId="{5539A43D-1D01-4E80-BFC8-3D401D0608D1}" dt="2025-07-22T07:47:55.942" v="32" actId="1076"/>
          <ac:spMkLst>
            <pc:docMk/>
            <pc:sldMk cId="853135497" sldId="1008"/>
            <ac:spMk id="44" creationId="{F68E3444-4101-6FAE-59C9-1D063EEAD867}"/>
          </ac:spMkLst>
        </pc:spChg>
      </pc:sldChg>
      <pc:sldChg chg="add del">
        <pc:chgData name="熊谷 高晃" userId="83d717dc-63b8-426d-afac-db8e2fb29599" providerId="ADAL" clId="{5539A43D-1D01-4E80-BFC8-3D401D0608D1}" dt="2025-07-22T07:53:43.116" v="318" actId="47"/>
        <pc:sldMkLst>
          <pc:docMk/>
          <pc:sldMk cId="2844748476" sldId="1009"/>
        </pc:sldMkLst>
      </pc:sldChg>
      <pc:sldChg chg="addSp delSp modSp mod">
        <pc:chgData name="熊谷 高晃" userId="83d717dc-63b8-426d-afac-db8e2fb29599" providerId="ADAL" clId="{5539A43D-1D01-4E80-BFC8-3D401D0608D1}" dt="2025-07-22T07:53:26.312" v="317"/>
        <pc:sldMkLst>
          <pc:docMk/>
          <pc:sldMk cId="580816436" sldId="1010"/>
        </pc:sldMkLst>
        <pc:spChg chg="del">
          <ac:chgData name="熊谷 高晃" userId="83d717dc-63b8-426d-afac-db8e2fb29599" providerId="ADAL" clId="{5539A43D-1D01-4E80-BFC8-3D401D0608D1}" dt="2025-07-22T07:53:25.960" v="316" actId="478"/>
          <ac:spMkLst>
            <pc:docMk/>
            <pc:sldMk cId="580816436" sldId="1010"/>
            <ac:spMk id="5" creationId="{18EA1284-7775-18CE-E56A-7455C80E3576}"/>
          </ac:spMkLst>
        </pc:spChg>
        <pc:spChg chg="del mod">
          <ac:chgData name="熊谷 高晃" userId="83d717dc-63b8-426d-afac-db8e2fb29599" providerId="ADAL" clId="{5539A43D-1D01-4E80-BFC8-3D401D0608D1}" dt="2025-07-22T07:51:26.609" v="91" actId="478"/>
          <ac:spMkLst>
            <pc:docMk/>
            <pc:sldMk cId="580816436" sldId="1010"/>
            <ac:spMk id="6" creationId="{16D20F03-A93F-B90A-42EE-6543D977C3C0}"/>
          </ac:spMkLst>
        </pc:spChg>
        <pc:spChg chg="add del mod">
          <ac:chgData name="熊谷 高晃" userId="83d717dc-63b8-426d-afac-db8e2fb29599" providerId="ADAL" clId="{5539A43D-1D01-4E80-BFC8-3D401D0608D1}" dt="2025-07-22T07:48:54.342" v="45" actId="478"/>
          <ac:spMkLst>
            <pc:docMk/>
            <pc:sldMk cId="580816436" sldId="1010"/>
            <ac:spMk id="8" creationId="{6CAA8498-E434-1C73-E31F-F2D62BEA74EC}"/>
          </ac:spMkLst>
        </pc:spChg>
        <pc:spChg chg="add mod topLvl">
          <ac:chgData name="熊谷 高晃" userId="83d717dc-63b8-426d-afac-db8e2fb29599" providerId="ADAL" clId="{5539A43D-1D01-4E80-BFC8-3D401D0608D1}" dt="2025-07-22T07:50:57.327" v="84" actId="1076"/>
          <ac:spMkLst>
            <pc:docMk/>
            <pc:sldMk cId="580816436" sldId="1010"/>
            <ac:spMk id="16" creationId="{1F073C51-504D-7440-D015-67F4C143C0F1}"/>
          </ac:spMkLst>
        </pc:spChg>
        <pc:spChg chg="add mod topLvl">
          <ac:chgData name="熊谷 高晃" userId="83d717dc-63b8-426d-afac-db8e2fb29599" providerId="ADAL" clId="{5539A43D-1D01-4E80-BFC8-3D401D0608D1}" dt="2025-07-22T07:50:57.327" v="84" actId="1076"/>
          <ac:spMkLst>
            <pc:docMk/>
            <pc:sldMk cId="580816436" sldId="1010"/>
            <ac:spMk id="18" creationId="{22FF00B5-E0E1-C332-D0DC-52DA7626D126}"/>
          </ac:spMkLst>
        </pc:spChg>
        <pc:spChg chg="add mod topLvl">
          <ac:chgData name="熊谷 高晃" userId="83d717dc-63b8-426d-afac-db8e2fb29599" providerId="ADAL" clId="{5539A43D-1D01-4E80-BFC8-3D401D0608D1}" dt="2025-07-22T07:50:47.539" v="78" actId="1076"/>
          <ac:spMkLst>
            <pc:docMk/>
            <pc:sldMk cId="580816436" sldId="1010"/>
            <ac:spMk id="20" creationId="{BB54B43A-87FF-8C4A-C5EB-B55E3B109BA5}"/>
          </ac:spMkLst>
        </pc:spChg>
        <pc:spChg chg="add mod topLvl">
          <ac:chgData name="熊谷 高晃" userId="83d717dc-63b8-426d-afac-db8e2fb29599" providerId="ADAL" clId="{5539A43D-1D01-4E80-BFC8-3D401D0608D1}" dt="2025-07-22T07:50:11.877" v="66" actId="1076"/>
          <ac:spMkLst>
            <pc:docMk/>
            <pc:sldMk cId="580816436" sldId="1010"/>
            <ac:spMk id="22" creationId="{C5DFA9A8-63E8-D74D-3B8C-A16688F35CC4}"/>
          </ac:spMkLst>
        </pc:spChg>
        <pc:spChg chg="add mod topLvl">
          <ac:chgData name="熊谷 高晃" userId="83d717dc-63b8-426d-afac-db8e2fb29599" providerId="ADAL" clId="{5539A43D-1D01-4E80-BFC8-3D401D0608D1}" dt="2025-07-22T07:50:16.100" v="67" actId="1076"/>
          <ac:spMkLst>
            <pc:docMk/>
            <pc:sldMk cId="580816436" sldId="1010"/>
            <ac:spMk id="28" creationId="{B48C8FB6-ACA0-3353-3BE0-97474E3F4567}"/>
          </ac:spMkLst>
        </pc:spChg>
        <pc:spChg chg="add mod topLvl">
          <ac:chgData name="熊谷 高晃" userId="83d717dc-63b8-426d-afac-db8e2fb29599" providerId="ADAL" clId="{5539A43D-1D01-4E80-BFC8-3D401D0608D1}" dt="2025-07-22T07:50:39.489" v="76" actId="1076"/>
          <ac:spMkLst>
            <pc:docMk/>
            <pc:sldMk cId="580816436" sldId="1010"/>
            <ac:spMk id="30" creationId="{5AADD94A-8428-B06D-5484-B92BEA513965}"/>
          </ac:spMkLst>
        </pc:spChg>
        <pc:spChg chg="add del">
          <ac:chgData name="熊谷 高晃" userId="83d717dc-63b8-426d-afac-db8e2fb29599" providerId="ADAL" clId="{5539A43D-1D01-4E80-BFC8-3D401D0608D1}" dt="2025-07-22T07:51:23.803" v="89" actId="478"/>
          <ac:spMkLst>
            <pc:docMk/>
            <pc:sldMk cId="580816436" sldId="1010"/>
            <ac:spMk id="31" creationId="{5F0A506D-05F5-0D71-7139-26096293AF7A}"/>
          </ac:spMkLst>
        </pc:spChg>
        <pc:spChg chg="add mod topLvl">
          <ac:chgData name="熊谷 高晃" userId="83d717dc-63b8-426d-afac-db8e2fb29599" providerId="ADAL" clId="{5539A43D-1D01-4E80-BFC8-3D401D0608D1}" dt="2025-07-22T07:50:25.526" v="72" actId="1076"/>
          <ac:spMkLst>
            <pc:docMk/>
            <pc:sldMk cId="580816436" sldId="1010"/>
            <ac:spMk id="33" creationId="{11FDD391-EAED-F243-734B-5124F79AE91B}"/>
          </ac:spMkLst>
        </pc:spChg>
        <pc:spChg chg="add mod topLvl">
          <ac:chgData name="熊谷 高晃" userId="83d717dc-63b8-426d-afac-db8e2fb29599" providerId="ADAL" clId="{5539A43D-1D01-4E80-BFC8-3D401D0608D1}" dt="2025-07-22T07:49:36.885" v="57" actId="1076"/>
          <ac:spMkLst>
            <pc:docMk/>
            <pc:sldMk cId="580816436" sldId="1010"/>
            <ac:spMk id="35" creationId="{495B36D5-5675-329D-7243-2BAA9F636E22}"/>
          </ac:spMkLst>
        </pc:spChg>
        <pc:spChg chg="add mod topLvl">
          <ac:chgData name="熊谷 高晃" userId="83d717dc-63b8-426d-afac-db8e2fb29599" providerId="ADAL" clId="{5539A43D-1D01-4E80-BFC8-3D401D0608D1}" dt="2025-07-22T07:50:44.475" v="77" actId="1076"/>
          <ac:spMkLst>
            <pc:docMk/>
            <pc:sldMk cId="580816436" sldId="1010"/>
            <ac:spMk id="36" creationId="{66481E54-9271-3A34-71EC-9A329AD328C5}"/>
          </ac:spMkLst>
        </pc:spChg>
        <pc:spChg chg="add mod topLvl">
          <ac:chgData name="熊谷 高晃" userId="83d717dc-63b8-426d-afac-db8e2fb29599" providerId="ADAL" clId="{5539A43D-1D01-4E80-BFC8-3D401D0608D1}" dt="2025-07-22T07:49:52.803" v="61" actId="1076"/>
          <ac:spMkLst>
            <pc:docMk/>
            <pc:sldMk cId="580816436" sldId="1010"/>
            <ac:spMk id="37" creationId="{59B63D04-6460-F866-F6D4-851C26DD435F}"/>
          </ac:spMkLst>
        </pc:spChg>
        <pc:spChg chg="add mod topLvl">
          <ac:chgData name="熊谷 高晃" userId="83d717dc-63b8-426d-afac-db8e2fb29599" providerId="ADAL" clId="{5539A43D-1D01-4E80-BFC8-3D401D0608D1}" dt="2025-07-22T07:49:45.963" v="59" actId="1076"/>
          <ac:spMkLst>
            <pc:docMk/>
            <pc:sldMk cId="580816436" sldId="1010"/>
            <ac:spMk id="38" creationId="{2B3CA538-5B8A-EDFA-9577-62A6BE0CD522}"/>
          </ac:spMkLst>
        </pc:spChg>
        <pc:spChg chg="add mod topLvl">
          <ac:chgData name="熊谷 高晃" userId="83d717dc-63b8-426d-afac-db8e2fb29599" providerId="ADAL" clId="{5539A43D-1D01-4E80-BFC8-3D401D0608D1}" dt="2025-07-22T07:49:45.963" v="59" actId="1076"/>
          <ac:spMkLst>
            <pc:docMk/>
            <pc:sldMk cId="580816436" sldId="1010"/>
            <ac:spMk id="39" creationId="{276271B9-34D0-90E0-5605-DC299AFEF4D9}"/>
          </ac:spMkLst>
        </pc:spChg>
        <pc:spChg chg="add mod topLvl">
          <ac:chgData name="熊谷 高晃" userId="83d717dc-63b8-426d-afac-db8e2fb29599" providerId="ADAL" clId="{5539A43D-1D01-4E80-BFC8-3D401D0608D1}" dt="2025-07-22T07:49:45.963" v="59" actId="1076"/>
          <ac:spMkLst>
            <pc:docMk/>
            <pc:sldMk cId="580816436" sldId="1010"/>
            <ac:spMk id="40" creationId="{CFF2D840-6349-3D49-10FA-6A99ABDBB514}"/>
          </ac:spMkLst>
        </pc:spChg>
        <pc:spChg chg="add mod topLvl">
          <ac:chgData name="熊谷 高晃" userId="83d717dc-63b8-426d-afac-db8e2fb29599" providerId="ADAL" clId="{5539A43D-1D01-4E80-BFC8-3D401D0608D1}" dt="2025-07-22T07:49:47.166" v="60" actId="1076"/>
          <ac:spMkLst>
            <pc:docMk/>
            <pc:sldMk cId="580816436" sldId="1010"/>
            <ac:spMk id="41" creationId="{D620DB44-D6B3-DFC8-1701-C2FE0A9BF541}"/>
          </ac:spMkLst>
        </pc:spChg>
        <pc:spChg chg="mod">
          <ac:chgData name="熊谷 高晃" userId="83d717dc-63b8-426d-afac-db8e2fb29599" providerId="ADAL" clId="{5539A43D-1D01-4E80-BFC8-3D401D0608D1}" dt="2025-07-22T07:50:52.323" v="83" actId="1076"/>
          <ac:spMkLst>
            <pc:docMk/>
            <pc:sldMk cId="580816436" sldId="1010"/>
            <ac:spMk id="44" creationId="{66377790-7C56-6EFD-EDA2-094592E121ED}"/>
          </ac:spMkLst>
        </pc:spChg>
        <pc:spChg chg="add mod">
          <ac:chgData name="熊谷 高晃" userId="83d717dc-63b8-426d-afac-db8e2fb29599" providerId="ADAL" clId="{5539A43D-1D01-4E80-BFC8-3D401D0608D1}" dt="2025-07-22T07:53:15.062" v="315" actId="1038"/>
          <ac:spMkLst>
            <pc:docMk/>
            <pc:sldMk cId="580816436" sldId="1010"/>
            <ac:spMk id="46" creationId="{D031673D-39F0-C6F5-F800-3CB08F887FD5}"/>
          </ac:spMkLst>
        </pc:spChg>
        <pc:spChg chg="add mod">
          <ac:chgData name="熊谷 高晃" userId="83d717dc-63b8-426d-afac-db8e2fb29599" providerId="ADAL" clId="{5539A43D-1D01-4E80-BFC8-3D401D0608D1}" dt="2025-07-22T07:51:47.538" v="94" actId="1076"/>
          <ac:spMkLst>
            <pc:docMk/>
            <pc:sldMk cId="580816436" sldId="1010"/>
            <ac:spMk id="47" creationId="{730EC466-A978-3C2A-5F96-957B06D16338}"/>
          </ac:spMkLst>
        </pc:spChg>
        <pc:spChg chg="add mod">
          <ac:chgData name="熊谷 高晃" userId="83d717dc-63b8-426d-afac-db8e2fb29599" providerId="ADAL" clId="{5539A43D-1D01-4E80-BFC8-3D401D0608D1}" dt="2025-07-22T07:53:07.209" v="309" actId="1076"/>
          <ac:spMkLst>
            <pc:docMk/>
            <pc:sldMk cId="580816436" sldId="1010"/>
            <ac:spMk id="48" creationId="{0A4F8A6E-4C3F-C00F-6AE9-6AE2B240059D}"/>
          </ac:spMkLst>
        </pc:spChg>
        <pc:spChg chg="add mod">
          <ac:chgData name="熊谷 高晃" userId="83d717dc-63b8-426d-afac-db8e2fb29599" providerId="ADAL" clId="{5539A43D-1D01-4E80-BFC8-3D401D0608D1}" dt="2025-07-22T07:53:26.312" v="317"/>
          <ac:spMkLst>
            <pc:docMk/>
            <pc:sldMk cId="580816436" sldId="1010"/>
            <ac:spMk id="49" creationId="{98CE3B65-2884-6A7F-A8D3-AE9648B6C759}"/>
          </ac:spMkLst>
        </pc:spChg>
        <pc:spChg chg="mod">
          <ac:chgData name="熊谷 高晃" userId="83d717dc-63b8-426d-afac-db8e2fb29599" providerId="ADAL" clId="{5539A43D-1D01-4E80-BFC8-3D401D0608D1}" dt="2025-07-22T07:45:38.625" v="23" actId="207"/>
          <ac:spMkLst>
            <pc:docMk/>
            <pc:sldMk cId="580816436" sldId="1010"/>
            <ac:spMk id="73" creationId="{E735E63B-8406-99FE-A411-B9D9B61BFC05}"/>
          </ac:spMkLst>
        </pc:spChg>
        <pc:grpChg chg="add del mod">
          <ac:chgData name="熊谷 高晃" userId="83d717dc-63b8-426d-afac-db8e2fb29599" providerId="ADAL" clId="{5539A43D-1D01-4E80-BFC8-3D401D0608D1}" dt="2025-07-22T07:48:59.927" v="46" actId="165"/>
          <ac:grpSpMkLst>
            <pc:docMk/>
            <pc:sldMk cId="580816436" sldId="1010"/>
            <ac:grpSpMk id="43" creationId="{493661BB-576A-628B-EC58-FC041B1D6AEC}"/>
          </ac:grpSpMkLst>
        </pc:grpChg>
        <pc:picChg chg="add mod topLvl">
          <ac:chgData name="熊谷 高晃" userId="83d717dc-63b8-426d-afac-db8e2fb29599" providerId="ADAL" clId="{5539A43D-1D01-4E80-BFC8-3D401D0608D1}" dt="2025-07-22T07:49:45.963" v="59" actId="1076"/>
          <ac:picMkLst>
            <pc:docMk/>
            <pc:sldMk cId="580816436" sldId="1010"/>
            <ac:picMk id="3" creationId="{4FB3B3F6-40EC-5BFD-2A85-7B632C1E12C5}"/>
          </ac:picMkLst>
        </pc:picChg>
        <pc:picChg chg="add mod topLvl">
          <ac:chgData name="熊谷 高晃" userId="83d717dc-63b8-426d-afac-db8e2fb29599" providerId="ADAL" clId="{5539A43D-1D01-4E80-BFC8-3D401D0608D1}" dt="2025-07-22T07:49:45.963" v="59" actId="1076"/>
          <ac:picMkLst>
            <pc:docMk/>
            <pc:sldMk cId="580816436" sldId="1010"/>
            <ac:picMk id="11" creationId="{7A19C0BC-8677-8F68-AABD-12BB742472B1}"/>
          </ac:picMkLst>
        </pc:picChg>
        <pc:picChg chg="add mod topLvl">
          <ac:chgData name="熊谷 高晃" userId="83d717dc-63b8-426d-afac-db8e2fb29599" providerId="ADAL" clId="{5539A43D-1D01-4E80-BFC8-3D401D0608D1}" dt="2025-07-22T07:49:34.748" v="56" actId="1076"/>
          <ac:picMkLst>
            <pc:docMk/>
            <pc:sldMk cId="580816436" sldId="1010"/>
            <ac:picMk id="12" creationId="{4CC4E148-E3B6-BAD7-6C67-79C148CC686A}"/>
          </ac:picMkLst>
        </pc:picChg>
        <pc:picChg chg="add mod topLvl">
          <ac:chgData name="熊谷 高晃" userId="83d717dc-63b8-426d-afac-db8e2fb29599" providerId="ADAL" clId="{5539A43D-1D01-4E80-BFC8-3D401D0608D1}" dt="2025-07-22T07:50:57.327" v="84" actId="1076"/>
          <ac:picMkLst>
            <pc:docMk/>
            <pc:sldMk cId="580816436" sldId="1010"/>
            <ac:picMk id="13" creationId="{87D6AB62-C101-86B7-0EC1-0418C90D8BE7}"/>
          </ac:picMkLst>
        </pc:picChg>
        <pc:picChg chg="add mod topLvl">
          <ac:chgData name="熊谷 高晃" userId="83d717dc-63b8-426d-afac-db8e2fb29599" providerId="ADAL" clId="{5539A43D-1D01-4E80-BFC8-3D401D0608D1}" dt="2025-07-22T07:50:57.327" v="84" actId="1076"/>
          <ac:picMkLst>
            <pc:docMk/>
            <pc:sldMk cId="580816436" sldId="1010"/>
            <ac:picMk id="14" creationId="{5438DB51-9CEB-667D-FF8E-64717290B767}"/>
          </ac:picMkLst>
        </pc:picChg>
        <pc:picChg chg="add mod topLvl">
          <ac:chgData name="熊谷 高晃" userId="83d717dc-63b8-426d-afac-db8e2fb29599" providerId="ADAL" clId="{5539A43D-1D01-4E80-BFC8-3D401D0608D1}" dt="2025-07-22T07:50:16.100" v="67" actId="1076"/>
          <ac:picMkLst>
            <pc:docMk/>
            <pc:sldMk cId="580816436" sldId="1010"/>
            <ac:picMk id="24" creationId="{D0851CB3-9D7E-CBD3-300A-A3ECEA96D1BF}"/>
          </ac:picMkLst>
        </pc:picChg>
        <pc:picChg chg="add mod topLvl">
          <ac:chgData name="熊谷 高晃" userId="83d717dc-63b8-426d-afac-db8e2fb29599" providerId="ADAL" clId="{5539A43D-1D01-4E80-BFC8-3D401D0608D1}" dt="2025-07-22T07:50:16.100" v="67" actId="1076"/>
          <ac:picMkLst>
            <pc:docMk/>
            <pc:sldMk cId="580816436" sldId="1010"/>
            <ac:picMk id="26" creationId="{012BE6C5-E918-4799-2FD2-230DB473EEA8}"/>
          </ac:picMkLst>
        </pc:picChg>
        <pc:picChg chg="add mod topLvl">
          <ac:chgData name="熊谷 高晃" userId="83d717dc-63b8-426d-afac-db8e2fb29599" providerId="ADAL" clId="{5539A43D-1D01-4E80-BFC8-3D401D0608D1}" dt="2025-07-22T07:50:20.807" v="70" actId="1076"/>
          <ac:picMkLst>
            <pc:docMk/>
            <pc:sldMk cId="580816436" sldId="1010"/>
            <ac:picMk id="27" creationId="{E289356A-6835-8D95-5497-93A77CE2A8CD}"/>
          </ac:picMkLst>
        </pc:picChg>
        <pc:picChg chg="add mod topLvl">
          <ac:chgData name="熊谷 高晃" userId="83d717dc-63b8-426d-afac-db8e2fb29599" providerId="ADAL" clId="{5539A43D-1D01-4E80-BFC8-3D401D0608D1}" dt="2025-07-22T07:50:02.099" v="62" actId="1076"/>
          <ac:picMkLst>
            <pc:docMk/>
            <pc:sldMk cId="580816436" sldId="1010"/>
            <ac:picMk id="42" creationId="{16A8F5AF-4C84-D1F3-C5F1-2A7E56308974}"/>
          </ac:picMkLst>
        </pc:picChg>
      </pc:sldChg>
      <pc:sldChg chg="add">
        <pc:chgData name="熊谷 高晃" userId="83d717dc-63b8-426d-afac-db8e2fb29599" providerId="ADAL" clId="{5539A43D-1D01-4E80-BFC8-3D401D0608D1}" dt="2025-07-22T07:47:50.557" v="30"/>
        <pc:sldMkLst>
          <pc:docMk/>
          <pc:sldMk cId="2374605554" sldId="1011"/>
        </pc:sldMkLst>
      </pc:sldChg>
    </pc:docChg>
  </pc:docChgLst>
  <pc:docChgLst>
    <pc:chgData name="瀬川 祥子" userId="79707e72-31ea-4ce8-afb8-6a7e0bc3a9f0" providerId="ADAL" clId="{5AD29C2A-AD3D-4404-95FF-BABFCC979174}"/>
    <pc:docChg chg="undo custSel modSld">
      <pc:chgData name="瀬川 祥子" userId="79707e72-31ea-4ce8-afb8-6a7e0bc3a9f0" providerId="ADAL" clId="{5AD29C2A-AD3D-4404-95FF-BABFCC979174}" dt="2025-07-22T08:10:45.893" v="295"/>
      <pc:docMkLst>
        <pc:docMk/>
      </pc:docMkLst>
      <pc:sldChg chg="addSp modSp mod">
        <pc:chgData name="瀬川 祥子" userId="79707e72-31ea-4ce8-afb8-6a7e0bc3a9f0" providerId="ADAL" clId="{5AD29C2A-AD3D-4404-95FF-BABFCC979174}" dt="2025-07-22T08:10:23.348" v="237" actId="14100"/>
        <pc:sldMkLst>
          <pc:docMk/>
          <pc:sldMk cId="580816436" sldId="1010"/>
        </pc:sldMkLst>
        <pc:spChg chg="add 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5" creationId="{DE08359E-0CC3-66D8-2A42-F6EBEC3FCFC4}"/>
          </ac:spMkLst>
        </pc:spChg>
        <pc:spChg chg="add mod">
          <ac:chgData name="瀬川 祥子" userId="79707e72-31ea-4ce8-afb8-6a7e0bc3a9f0" providerId="ADAL" clId="{5AD29C2A-AD3D-4404-95FF-BABFCC979174}" dt="2025-07-22T08:09:25.266" v="233"/>
          <ac:spMkLst>
            <pc:docMk/>
            <pc:sldMk cId="580816436" sldId="1010"/>
            <ac:spMk id="6" creationId="{24D99B12-6D4A-8243-DA9C-486203A555BF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31" creationId="{5F0A506D-05F5-0D71-7139-26096293AF7A}"/>
          </ac:spMkLst>
        </pc:spChg>
        <pc:spChg chg="mod">
          <ac:chgData name="瀬川 祥子" userId="79707e72-31ea-4ce8-afb8-6a7e0bc3a9f0" providerId="ADAL" clId="{5AD29C2A-AD3D-4404-95FF-BABFCC979174}" dt="2025-07-22T08:10:23.348" v="237" actId="14100"/>
          <ac:spMkLst>
            <pc:docMk/>
            <pc:sldMk cId="580816436" sldId="1010"/>
            <ac:spMk id="44" creationId="{66377790-7C56-6EFD-EDA2-094592E121ED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45" creationId="{6846938F-8FB2-126B-DFDE-7C0421B3C1F7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46" creationId="{D031673D-39F0-C6F5-F800-3CB08F887FD5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48" creationId="{0A4F8A6E-4C3F-C00F-6AE9-6AE2B240059D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59" creationId="{287B46ED-769E-7549-3501-3B493F03505C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60" creationId="{FAB85AC8-0684-7E5F-62FA-25E40F5C414E}"/>
          </ac:spMkLst>
        </pc:spChg>
        <pc:spChg chg="mod">
          <ac:chgData name="瀬川 祥子" userId="79707e72-31ea-4ce8-afb8-6a7e0bc3a9f0" providerId="ADAL" clId="{5AD29C2A-AD3D-4404-95FF-BABFCC979174}" dt="2025-07-22T08:09:34.968" v="234" actId="1076"/>
          <ac:spMkLst>
            <pc:docMk/>
            <pc:sldMk cId="580816436" sldId="1010"/>
            <ac:spMk id="68" creationId="{2FDC93BD-AC32-8332-613F-5A84B5BB10A3}"/>
          </ac:spMkLst>
        </pc:spChg>
        <pc:spChg chg="mod">
          <ac:chgData name="瀬川 祥子" userId="79707e72-31ea-4ce8-afb8-6a7e0bc3a9f0" providerId="ADAL" clId="{5AD29C2A-AD3D-4404-95FF-BABFCC979174}" dt="2025-07-22T08:09:44.205" v="235" actId="1076"/>
          <ac:spMkLst>
            <pc:docMk/>
            <pc:sldMk cId="580816436" sldId="1010"/>
            <ac:spMk id="73" creationId="{E735E63B-8406-99FE-A411-B9D9B61BFC05}"/>
          </ac:spMkLst>
        </pc:spChg>
      </pc:sldChg>
      <pc:sldChg chg="modSp mod">
        <pc:chgData name="瀬川 祥子" userId="79707e72-31ea-4ce8-afb8-6a7e0bc3a9f0" providerId="ADAL" clId="{5AD29C2A-AD3D-4404-95FF-BABFCC979174}" dt="2025-07-22T08:10:45.893" v="295"/>
        <pc:sldMkLst>
          <pc:docMk/>
          <pc:sldMk cId="2374605554" sldId="1011"/>
        </pc:sldMkLst>
        <pc:spChg chg="mod">
          <ac:chgData name="瀬川 祥子" userId="79707e72-31ea-4ce8-afb8-6a7e0bc3a9f0" providerId="ADAL" clId="{5AD29C2A-AD3D-4404-95FF-BABFCC979174}" dt="2025-07-22T08:10:45.893" v="295"/>
          <ac:spMkLst>
            <pc:docMk/>
            <pc:sldMk cId="2374605554" sldId="1011"/>
            <ac:spMk id="8" creationId="{6CAA8498-E434-1C73-E31F-F2D62BEA74E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t" anchorCtr="0" compatLnSpc="1">
            <a:prstTxWarp prst="textNoShape">
              <a:avLst/>
            </a:prstTxWarp>
          </a:bodyPr>
          <a:lstStyle>
            <a:lvl1pPr algn="l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8" y="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t" anchorCtr="0" compatLnSpc="1">
            <a:prstTxWarp prst="textNoShape">
              <a:avLst/>
            </a:prstTxWarp>
          </a:bodyPr>
          <a:lstStyle>
            <a:lvl1pPr algn="r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D441EEC-64D4-40AF-99A2-6219CFBC308B}" type="datetime8">
              <a:rPr lang="en-US" altLang="ja-JP" smtClean="0"/>
              <a:t>7/22/2025 5:05 PM</a:t>
            </a:fld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b" anchorCtr="0" compatLnSpc="1">
            <a:prstTxWarp prst="textNoShape">
              <a:avLst/>
            </a:prstTxWarp>
          </a:bodyPr>
          <a:lstStyle>
            <a:lvl1pPr algn="l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b" anchorCtr="0" compatLnSpc="1">
            <a:prstTxWarp prst="textNoShape">
              <a:avLst/>
            </a:prstTxWarp>
          </a:bodyPr>
          <a:lstStyle>
            <a:lvl1pPr algn="r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73D8BDD-50CB-4CA4-9514-515CB28258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95593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t" anchorCtr="0" compatLnSpc="1">
            <a:prstTxWarp prst="textNoShape">
              <a:avLst/>
            </a:prstTxWarp>
          </a:bodyPr>
          <a:lstStyle>
            <a:lvl1pPr algn="l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8" y="2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t" anchorCtr="0" compatLnSpc="1">
            <a:prstTxWarp prst="textNoShape">
              <a:avLst/>
            </a:prstTxWarp>
          </a:bodyPr>
          <a:lstStyle>
            <a:lvl1pPr algn="r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2A9F0DD3-CEFB-43D5-9299-80BCDB99D129}" type="datetime8">
              <a:rPr lang="en-US" altLang="ja-JP" smtClean="0"/>
              <a:t>7/22/2025 5:04 PM</a:t>
            </a:fld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15963" y="746125"/>
            <a:ext cx="5381625" cy="3727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9" y="4720986"/>
            <a:ext cx="4991091" cy="447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b" anchorCtr="0" compatLnSpc="1">
            <a:prstTxWarp prst="textNoShape">
              <a:avLst/>
            </a:prstTxWarp>
          </a:bodyPr>
          <a:lstStyle>
            <a:lvl1pPr algn="l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8" y="9441975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22" tIns="47813" rIns="95622" bIns="47813" numCol="1" anchor="b" anchorCtr="0" compatLnSpc="1">
            <a:prstTxWarp prst="textNoShape">
              <a:avLst/>
            </a:prstTxWarp>
          </a:bodyPr>
          <a:lstStyle>
            <a:lvl1pPr algn="r" defTabSz="957153">
              <a:lnSpc>
                <a:spcPct val="100000"/>
              </a:lnSpc>
              <a:buClr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D78FABC-EFAD-4899-8C2E-5347B6A6C4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99388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E3964-7F19-AF43-378A-896CBFC08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6AAF512-D5BF-AD7D-A82C-91D02FE6A5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BC84E98-E530-214D-E57A-F2FF70E98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484A3-0414-77AC-B7DD-D883E496A1F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A9F0DD3-CEFB-43D5-9299-80BCDB99D129}" type="datetime8">
              <a:rPr lang="en-US" altLang="ja-JP" smtClean="0"/>
              <a:t>7/22/2025 5:06 PM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454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E3964-7F19-AF43-378A-896CBFC08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6AAF512-D5BF-AD7D-A82C-91D02FE6A5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BC84E98-E530-214D-E57A-F2FF70E980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484A3-0414-77AC-B7DD-D883E496A1F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A9F0DD3-CEFB-43D5-9299-80BCDB99D129}" type="datetime8">
              <a:rPr lang="en-US" altLang="ja-JP" smtClean="0"/>
              <a:t>7/22/2025 5:04 PM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08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7627938" y="371475"/>
            <a:ext cx="1862137" cy="217488"/>
          </a:xfrm>
        </p:spPr>
        <p:txBody>
          <a:bodyPr/>
          <a:lstStyle>
            <a:lvl1pPr>
              <a:defRPr/>
            </a:lvl1pPr>
          </a:lstStyle>
          <a:p>
            <a:fld id="{B00F2CE0-DC83-4975-9BDE-728E24232870}" type="datetime8">
              <a:rPr lang="en-US" altLang="ja-JP" smtClean="0"/>
              <a:t>7/22/2025 5:04 PM</a:t>
            </a:fld>
            <a:endParaRPr lang="en-US" altLang="ja-JP"/>
          </a:p>
        </p:txBody>
      </p:sp>
      <p:sp>
        <p:nvSpPr>
          <p:cNvPr id="727094" name="Line 5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5" name="Line 5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6" name="Line 56"/>
          <p:cNvSpPr>
            <a:spLocks noChangeShapeType="1"/>
          </p:cNvSpPr>
          <p:nvPr userDrawn="1"/>
        </p:nvSpPr>
        <p:spPr bwMode="auto">
          <a:xfrm>
            <a:off x="-298450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7" name="Line 57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8" name="Line 58"/>
          <p:cNvSpPr>
            <a:spLocks noChangeShapeType="1"/>
          </p:cNvSpPr>
          <p:nvPr userDrawn="1"/>
        </p:nvSpPr>
        <p:spPr bwMode="auto">
          <a:xfrm>
            <a:off x="-298450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9" name="Line 59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0" name="Line 60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1" name="Line 61"/>
          <p:cNvSpPr>
            <a:spLocks noChangeShapeType="1"/>
          </p:cNvSpPr>
          <p:nvPr userDrawn="1"/>
        </p:nvSpPr>
        <p:spPr bwMode="auto">
          <a:xfrm>
            <a:off x="323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2" name="Line 62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3" name="Line 63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4" name="Line 64"/>
          <p:cNvSpPr>
            <a:spLocks noChangeShapeType="1"/>
          </p:cNvSpPr>
          <p:nvPr userDrawn="1"/>
        </p:nvSpPr>
        <p:spPr bwMode="auto">
          <a:xfrm>
            <a:off x="9580563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5" name="Line 65"/>
          <p:cNvSpPr>
            <a:spLocks noChangeShapeType="1"/>
          </p:cNvSpPr>
          <p:nvPr userDrawn="1"/>
        </p:nvSpPr>
        <p:spPr bwMode="auto">
          <a:xfrm>
            <a:off x="9926638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6" name="Line 66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7" name="Line 67"/>
          <p:cNvSpPr>
            <a:spLocks noChangeShapeType="1"/>
          </p:cNvSpPr>
          <p:nvPr userDrawn="1"/>
        </p:nvSpPr>
        <p:spPr bwMode="auto">
          <a:xfrm>
            <a:off x="9926638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8" name="Line 68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9" name="Line 69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10" name="Line 70"/>
          <p:cNvSpPr>
            <a:spLocks noChangeShapeType="1"/>
          </p:cNvSpPr>
          <p:nvPr userDrawn="1"/>
        </p:nvSpPr>
        <p:spPr bwMode="auto">
          <a:xfrm>
            <a:off x="323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11" name="Line 71"/>
          <p:cNvSpPr>
            <a:spLocks noChangeShapeType="1"/>
          </p:cNvSpPr>
          <p:nvPr userDrawn="1"/>
        </p:nvSpPr>
        <p:spPr bwMode="auto">
          <a:xfrm>
            <a:off x="9580563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pic>
        <p:nvPicPr>
          <p:cNvPr id="27" name="Picture 12" descr="header_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990282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7" descr="center_ba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175" y="3130550"/>
            <a:ext cx="76136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16038" y="1662113"/>
            <a:ext cx="7308850" cy="1470025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pic>
        <p:nvPicPr>
          <p:cNvPr id="30" name="Picture 20" descr="W:\net 広報サービス室\ブランド\0010VIマニュアル\新アイテム案\パワーポイント\スローガン有り\タイトルロゴ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75" y="4843463"/>
            <a:ext cx="98996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1088" y="3125788"/>
            <a:ext cx="7743825" cy="560387"/>
          </a:xfrm>
        </p:spPr>
        <p:txBody>
          <a:bodyPr bIns="36000" anchor="ctr"/>
          <a:lstStyle>
            <a:lvl1pPr algn="ctr" hangingPunct="0"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7627938" y="371475"/>
            <a:ext cx="1862137" cy="217488"/>
          </a:xfrm>
        </p:spPr>
        <p:txBody>
          <a:bodyPr/>
          <a:lstStyle>
            <a:lvl1pPr>
              <a:defRPr/>
            </a:lvl1pPr>
          </a:lstStyle>
          <a:p>
            <a:fld id="{25AFB584-B55A-4C21-A66D-E67E24D0F85F}" type="datetime8">
              <a:rPr lang="en-US" altLang="ja-JP" smtClean="0"/>
              <a:t>7/22/2025 5:04 PM</a:t>
            </a:fld>
            <a:endParaRPr lang="en-US" altLang="ja-JP"/>
          </a:p>
        </p:txBody>
      </p:sp>
      <p:sp>
        <p:nvSpPr>
          <p:cNvPr id="727094" name="Line 54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5" name="Line 55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6" name="Line 56"/>
          <p:cNvSpPr>
            <a:spLocks noChangeShapeType="1"/>
          </p:cNvSpPr>
          <p:nvPr userDrawn="1"/>
        </p:nvSpPr>
        <p:spPr bwMode="auto">
          <a:xfrm>
            <a:off x="-298450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7" name="Line 57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8" name="Line 58"/>
          <p:cNvSpPr>
            <a:spLocks noChangeShapeType="1"/>
          </p:cNvSpPr>
          <p:nvPr userDrawn="1"/>
        </p:nvSpPr>
        <p:spPr bwMode="auto">
          <a:xfrm>
            <a:off x="-298450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099" name="Line 59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0" name="Line 60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1" name="Line 61"/>
          <p:cNvSpPr>
            <a:spLocks noChangeShapeType="1"/>
          </p:cNvSpPr>
          <p:nvPr userDrawn="1"/>
        </p:nvSpPr>
        <p:spPr bwMode="auto">
          <a:xfrm>
            <a:off x="323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2" name="Line 62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3" name="Line 63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4" name="Line 64"/>
          <p:cNvSpPr>
            <a:spLocks noChangeShapeType="1"/>
          </p:cNvSpPr>
          <p:nvPr userDrawn="1"/>
        </p:nvSpPr>
        <p:spPr bwMode="auto">
          <a:xfrm>
            <a:off x="9580563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5" name="Line 65"/>
          <p:cNvSpPr>
            <a:spLocks noChangeShapeType="1"/>
          </p:cNvSpPr>
          <p:nvPr userDrawn="1"/>
        </p:nvSpPr>
        <p:spPr bwMode="auto">
          <a:xfrm>
            <a:off x="9926638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6" name="Line 66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7" name="Line 67"/>
          <p:cNvSpPr>
            <a:spLocks noChangeShapeType="1"/>
          </p:cNvSpPr>
          <p:nvPr userDrawn="1"/>
        </p:nvSpPr>
        <p:spPr bwMode="auto">
          <a:xfrm>
            <a:off x="9926638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8" name="Line 68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09" name="Line 69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10" name="Line 70"/>
          <p:cNvSpPr>
            <a:spLocks noChangeShapeType="1"/>
          </p:cNvSpPr>
          <p:nvPr userDrawn="1"/>
        </p:nvSpPr>
        <p:spPr bwMode="auto">
          <a:xfrm>
            <a:off x="323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7111" name="Line 71"/>
          <p:cNvSpPr>
            <a:spLocks noChangeShapeType="1"/>
          </p:cNvSpPr>
          <p:nvPr userDrawn="1"/>
        </p:nvSpPr>
        <p:spPr bwMode="auto">
          <a:xfrm>
            <a:off x="9580563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9360799" y="6441229"/>
            <a:ext cx="447559" cy="325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400" dirty="0"/>
              <a:t>/</a:t>
            </a:r>
            <a:r>
              <a:rPr kumimoji="1" lang="ja-JP" altLang="en-US" sz="1400" dirty="0"/>
              <a:t>●</a:t>
            </a:r>
          </a:p>
        </p:txBody>
      </p:sp>
      <p:sp>
        <p:nvSpPr>
          <p:cNvPr id="31" name="テキスト ボックス 30"/>
          <p:cNvSpPr txBox="1"/>
          <p:nvPr userDrawn="1"/>
        </p:nvSpPr>
        <p:spPr>
          <a:xfrm>
            <a:off x="9000849" y="6458606"/>
            <a:ext cx="447559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</a:pPr>
            <a:fld id="{1444EC06-CD1E-4921-AA8C-A162CD6E605A}" type="slidenum">
              <a:rPr kumimoji="1" lang="ja-JP" altLang="en-US" sz="1400" smtClean="0"/>
              <a:pPr marL="0" indent="0" algn="r">
                <a:lnSpc>
                  <a:spcPct val="100000"/>
                </a:lnSpc>
                <a:spcBef>
                  <a:spcPts val="0"/>
                </a:spcBef>
              </a:pPr>
              <a:t>‹#›</a:t>
            </a:fld>
            <a:endParaRPr kumimoji="1" lang="ja-JP" altLang="en-US" sz="1400" dirty="0"/>
          </a:p>
        </p:txBody>
      </p:sp>
      <p:pic>
        <p:nvPicPr>
          <p:cNvPr id="30" name="Picture 19" descr="header_title_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0"/>
            <a:ext cx="990282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Line 59"/>
          <p:cNvSpPr>
            <a:spLocks noChangeShapeType="1"/>
          </p:cNvSpPr>
          <p:nvPr userDrawn="1"/>
        </p:nvSpPr>
        <p:spPr bwMode="auto">
          <a:xfrm flipV="1">
            <a:off x="1496268" y="3095625"/>
            <a:ext cx="6769100" cy="0"/>
          </a:xfrm>
          <a:prstGeom prst="line">
            <a:avLst/>
          </a:prstGeom>
          <a:noFill/>
          <a:ln w="25400">
            <a:solidFill>
              <a:srgbClr val="66A02C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7927" y="552005"/>
            <a:ext cx="9224963" cy="394111"/>
          </a:xfrm>
        </p:spPr>
        <p:txBody>
          <a:bodyPr/>
          <a:lstStyle>
            <a:lvl1pPr>
              <a:defRPr sz="2000" b="0"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8CD80A-2E30-4CE7-AB1C-60D5C7900284}" type="datetime8">
              <a:rPr lang="en-US" altLang="ja-JP" smtClean="0"/>
              <a:t>7/22/2025 5:04 PM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23850" y="1735138"/>
            <a:ext cx="4546600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2850" y="1735138"/>
            <a:ext cx="4548188" cy="4716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ACCCE4-8019-4FC3-8263-AEFE45277F32}" type="datetime8">
              <a:rPr lang="en-US" altLang="ja-JP" smtClean="0"/>
              <a:t>7/22/2025 5:04 PM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CE2222-5CFC-4CE9-9CD2-6F8956961539}" type="datetime8">
              <a:rPr lang="en-US" altLang="ja-JP" smtClean="0"/>
              <a:t>7/22/2025 5:04 PM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DBA349-ABE8-4EB6-BFC2-0C9AE71F25F5}" type="datetime8">
              <a:rPr lang="en-US" altLang="ja-JP" smtClean="0"/>
              <a:t>7/22/2025 5:04 PM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 userDrawn="1"/>
        </p:nvSpPr>
        <p:spPr>
          <a:xfrm>
            <a:off x="9277362" y="6458606"/>
            <a:ext cx="447559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</a:pPr>
            <a:fld id="{1444EC06-CD1E-4921-AA8C-A162CD6E605A}" type="slidenum">
              <a:rPr kumimoji="1" lang="ja-JP" altLang="en-US" sz="1400" smtClean="0"/>
              <a:pPr marL="0" indent="0" algn="r">
                <a:lnSpc>
                  <a:spcPct val="100000"/>
                </a:lnSpc>
                <a:spcBef>
                  <a:spcPts val="0"/>
                </a:spcBef>
              </a:pPr>
              <a:t>‹#›</a:t>
            </a:fld>
            <a:endParaRPr kumimoji="1" lang="ja-JP" altLang="en-US" sz="1400" dirty="0"/>
          </a:p>
        </p:txBody>
      </p:sp>
      <p:sp>
        <p:nvSpPr>
          <p:cNvPr id="7260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99375" y="263525"/>
            <a:ext cx="1862138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61179" rIns="99022" bIns="49511" numCol="1" anchor="t" anchorCtr="0" compatLnSpc="1">
            <a:prstTxWarp prst="textNoShape">
              <a:avLst/>
            </a:prstTxWarp>
            <a:spAutoFit/>
          </a:bodyPr>
          <a:lstStyle>
            <a:lvl1pPr algn="r" defTabSz="990600">
              <a:lnSpc>
                <a:spcPct val="100000"/>
              </a:lnSpc>
              <a:buClrTx/>
              <a:buFontTx/>
              <a:buNone/>
              <a:defRPr sz="700">
                <a:solidFill>
                  <a:srgbClr val="5F5F5F"/>
                </a:solidFill>
              </a:defRPr>
            </a:lvl1pPr>
          </a:lstStyle>
          <a:p>
            <a:fld id="{00EC83BB-A119-4DCB-A933-7C0C302BB485}" type="datetime8">
              <a:rPr lang="en-US" altLang="ja-JP" smtClean="0"/>
              <a:t>7/22/2025 5:04 PM</a:t>
            </a:fld>
            <a:endParaRPr lang="en-US" altLang="ja-JP"/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549070"/>
            <a:ext cx="9224963" cy="394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5988" rIns="0" bIns="49511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ja-JP" altLang="en-US" dirty="0"/>
              <a:t>マスタータイトルの書式設定</a:t>
            </a:r>
          </a:p>
        </p:txBody>
      </p:sp>
      <p:sp>
        <p:nvSpPr>
          <p:cNvPr id="7260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285875"/>
            <a:ext cx="9247188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第 </a:t>
            </a:r>
            <a:r>
              <a:rPr lang="en-US" altLang="ja-JP" dirty="0"/>
              <a:t>1 </a:t>
            </a:r>
            <a:r>
              <a:rPr lang="ja-JP" altLang="en-US" dirty="0"/>
              <a:t>レベル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</p:txBody>
      </p:sp>
      <p:sp>
        <p:nvSpPr>
          <p:cNvPr id="726028" name="Line 12"/>
          <p:cNvSpPr>
            <a:spLocks noChangeShapeType="1"/>
          </p:cNvSpPr>
          <p:nvPr userDrawn="1"/>
        </p:nvSpPr>
        <p:spPr bwMode="auto">
          <a:xfrm>
            <a:off x="4879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29" name="Line 13"/>
          <p:cNvSpPr>
            <a:spLocks noChangeShapeType="1"/>
          </p:cNvSpPr>
          <p:nvPr userDrawn="1"/>
        </p:nvSpPr>
        <p:spPr bwMode="auto">
          <a:xfrm>
            <a:off x="5022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2" name="Line 16"/>
          <p:cNvSpPr>
            <a:spLocks noChangeShapeType="1"/>
          </p:cNvSpPr>
          <p:nvPr userDrawn="1"/>
        </p:nvSpPr>
        <p:spPr bwMode="auto">
          <a:xfrm>
            <a:off x="-298450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3" name="Line 17"/>
          <p:cNvSpPr>
            <a:spLocks noChangeShapeType="1"/>
          </p:cNvSpPr>
          <p:nvPr userDrawn="1"/>
        </p:nvSpPr>
        <p:spPr bwMode="auto">
          <a:xfrm>
            <a:off x="-298450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4" name="Line 18"/>
          <p:cNvSpPr>
            <a:spLocks noChangeShapeType="1"/>
          </p:cNvSpPr>
          <p:nvPr userDrawn="1"/>
        </p:nvSpPr>
        <p:spPr bwMode="auto">
          <a:xfrm>
            <a:off x="-298450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7" name="Line 21"/>
          <p:cNvSpPr>
            <a:spLocks noChangeShapeType="1"/>
          </p:cNvSpPr>
          <p:nvPr userDrawn="1"/>
        </p:nvSpPr>
        <p:spPr bwMode="auto">
          <a:xfrm>
            <a:off x="-298450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8" name="Line 22"/>
          <p:cNvSpPr>
            <a:spLocks noChangeShapeType="1"/>
          </p:cNvSpPr>
          <p:nvPr userDrawn="1"/>
        </p:nvSpPr>
        <p:spPr bwMode="auto">
          <a:xfrm>
            <a:off x="-298450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39" name="Line 23"/>
          <p:cNvSpPr>
            <a:spLocks noChangeShapeType="1"/>
          </p:cNvSpPr>
          <p:nvPr userDrawn="1"/>
        </p:nvSpPr>
        <p:spPr bwMode="auto">
          <a:xfrm>
            <a:off x="323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2" name="Line 26"/>
          <p:cNvSpPr>
            <a:spLocks noChangeShapeType="1"/>
          </p:cNvSpPr>
          <p:nvPr userDrawn="1"/>
        </p:nvSpPr>
        <p:spPr bwMode="auto">
          <a:xfrm>
            <a:off x="4879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3" name="Line 27"/>
          <p:cNvSpPr>
            <a:spLocks noChangeShapeType="1"/>
          </p:cNvSpPr>
          <p:nvPr userDrawn="1"/>
        </p:nvSpPr>
        <p:spPr bwMode="auto">
          <a:xfrm>
            <a:off x="5022850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6" name="Line 30"/>
          <p:cNvSpPr>
            <a:spLocks noChangeShapeType="1"/>
          </p:cNvSpPr>
          <p:nvPr userDrawn="1"/>
        </p:nvSpPr>
        <p:spPr bwMode="auto">
          <a:xfrm>
            <a:off x="9578975" y="-261938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7" name="Line 31"/>
          <p:cNvSpPr>
            <a:spLocks noChangeShapeType="1"/>
          </p:cNvSpPr>
          <p:nvPr userDrawn="1"/>
        </p:nvSpPr>
        <p:spPr bwMode="auto">
          <a:xfrm>
            <a:off x="9926638" y="4572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8" name="Line 32"/>
          <p:cNvSpPr>
            <a:spLocks noChangeShapeType="1"/>
          </p:cNvSpPr>
          <p:nvPr userDrawn="1"/>
        </p:nvSpPr>
        <p:spPr bwMode="auto">
          <a:xfrm>
            <a:off x="9926638" y="1341438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49" name="Line 33"/>
          <p:cNvSpPr>
            <a:spLocks noChangeShapeType="1"/>
          </p:cNvSpPr>
          <p:nvPr userDrawn="1"/>
        </p:nvSpPr>
        <p:spPr bwMode="auto">
          <a:xfrm>
            <a:off x="9926638" y="1725613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52" name="Line 36"/>
          <p:cNvSpPr>
            <a:spLocks noChangeShapeType="1"/>
          </p:cNvSpPr>
          <p:nvPr userDrawn="1"/>
        </p:nvSpPr>
        <p:spPr bwMode="auto">
          <a:xfrm>
            <a:off x="9926638" y="6235700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53" name="Line 37"/>
          <p:cNvSpPr>
            <a:spLocks noChangeShapeType="1"/>
          </p:cNvSpPr>
          <p:nvPr userDrawn="1"/>
        </p:nvSpPr>
        <p:spPr bwMode="auto">
          <a:xfrm>
            <a:off x="9926638" y="6416675"/>
            <a:ext cx="282575" cy="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55" name="Line 39"/>
          <p:cNvSpPr>
            <a:spLocks noChangeShapeType="1"/>
          </p:cNvSpPr>
          <p:nvPr userDrawn="1"/>
        </p:nvSpPr>
        <p:spPr bwMode="auto">
          <a:xfrm>
            <a:off x="323850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726056" name="Line 40"/>
          <p:cNvSpPr>
            <a:spLocks noChangeShapeType="1"/>
          </p:cNvSpPr>
          <p:nvPr userDrawn="1"/>
        </p:nvSpPr>
        <p:spPr bwMode="auto">
          <a:xfrm>
            <a:off x="9578975" y="6877050"/>
            <a:ext cx="0" cy="247650"/>
          </a:xfrm>
          <a:prstGeom prst="line">
            <a:avLst/>
          </a:prstGeom>
          <a:noFill/>
          <a:ln w="12700">
            <a:solidFill>
              <a:srgbClr val="E60000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grpSp>
        <p:nvGrpSpPr>
          <p:cNvPr id="30" name="Group 56"/>
          <p:cNvGrpSpPr>
            <a:grpSpLocks/>
          </p:cNvGrpSpPr>
          <p:nvPr userDrawn="1"/>
        </p:nvGrpSpPr>
        <p:grpSpPr bwMode="auto">
          <a:xfrm>
            <a:off x="344488" y="479579"/>
            <a:ext cx="9161463" cy="533400"/>
            <a:chOff x="236" y="358"/>
            <a:chExt cx="5715" cy="336"/>
          </a:xfrm>
        </p:grpSpPr>
        <p:sp>
          <p:nvSpPr>
            <p:cNvPr id="31" name="Line 36"/>
            <p:cNvSpPr>
              <a:spLocks noChangeShapeType="1"/>
            </p:cNvSpPr>
            <p:nvPr userDrawn="1"/>
          </p:nvSpPr>
          <p:spPr bwMode="auto">
            <a:xfrm flipV="1">
              <a:off x="236" y="358"/>
              <a:ext cx="5712" cy="2"/>
            </a:xfrm>
            <a:prstGeom prst="line">
              <a:avLst/>
            </a:prstGeom>
            <a:noFill/>
            <a:ln w="25400">
              <a:solidFill>
                <a:srgbClr val="66A02C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Line 41"/>
            <p:cNvSpPr>
              <a:spLocks noChangeShapeType="1"/>
            </p:cNvSpPr>
            <p:nvPr userDrawn="1"/>
          </p:nvSpPr>
          <p:spPr bwMode="auto">
            <a:xfrm flipV="1">
              <a:off x="236" y="694"/>
              <a:ext cx="5715" cy="0"/>
            </a:xfrm>
            <a:prstGeom prst="line">
              <a:avLst/>
            </a:prstGeom>
            <a:noFill/>
            <a:ln w="158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0" r:id="rId2"/>
    <p:sldLayoutId id="2147483654" r:id="rId3"/>
    <p:sldLayoutId id="2147483656" r:id="rId4"/>
    <p:sldLayoutId id="2147483658" r:id="rId5"/>
    <p:sldLayoutId id="2147483659" r:id="rId6"/>
  </p:sldLayoutIdLst>
  <p:hf sldNum="0" hdr="0" dt="0"/>
  <p:txStyles>
    <p:titleStyle>
      <a:lvl1pPr algn="l" defTabSz="990600" rtl="0" fontAlgn="base">
        <a:spcBef>
          <a:spcPct val="0"/>
        </a:spcBef>
        <a:spcAft>
          <a:spcPct val="0"/>
        </a:spcAft>
        <a:defRPr kumimoji="1" sz="2000" b="0">
          <a:solidFill>
            <a:schemeClr val="tx2"/>
          </a:solidFill>
          <a:latin typeface="HGPｺﾞｼｯｸE" panose="020B0900000000000000" pitchFamily="50" charset="-128"/>
          <a:ea typeface="HGPｺﾞｼｯｸE" panose="020B0900000000000000" pitchFamily="50" charset="-128"/>
          <a:cs typeface="+mj-cs"/>
        </a:defRPr>
      </a:lvl1pPr>
      <a:lvl2pPr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2pPr>
      <a:lvl3pPr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3pPr>
      <a:lvl4pPr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4pPr>
      <a:lvl5pPr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defTabSz="990600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5600" indent="-355600" algn="l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n"/>
        <a:defRPr kumimoji="1">
          <a:solidFill>
            <a:srgbClr val="000000"/>
          </a:solidFill>
          <a:latin typeface="HGPｺﾞｼｯｸM" panose="020B0600000000000000" pitchFamily="50" charset="-128"/>
          <a:ea typeface="HGPｺﾞｼｯｸM" panose="020B0600000000000000" pitchFamily="50" charset="-128"/>
          <a:cs typeface="+mn-cs"/>
        </a:defRPr>
      </a:lvl1pPr>
      <a:lvl2pPr marL="631825" indent="-274638" algn="l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kumimoji="1" sz="1600">
          <a:solidFill>
            <a:srgbClr val="000000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2pPr>
      <a:lvl3pPr marL="898525" indent="-265113" algn="l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u"/>
        <a:defRPr kumimoji="1" sz="1600">
          <a:solidFill>
            <a:srgbClr val="000000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3pPr>
      <a:lvl4pPr marL="1171575" indent="-271463" algn="l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ゴシック" charset="-128"/>
        <a:buChar char="ー"/>
        <a:defRPr kumimoji="1" sz="1600">
          <a:solidFill>
            <a:srgbClr val="000000"/>
          </a:solidFill>
          <a:latin typeface="HGPｺﾞｼｯｸM" panose="020B0600000000000000" pitchFamily="50" charset="-128"/>
          <a:ea typeface="HGPｺﾞｼｯｸM" panose="020B0600000000000000" pitchFamily="50" charset="-128"/>
        </a:defRPr>
      </a:lvl4pPr>
      <a:lvl5pPr marL="2149475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5pPr>
      <a:lvl6pPr marL="2606675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6pPr>
      <a:lvl7pPr marL="3063875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7pPr>
      <a:lvl8pPr marL="3521075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8pPr>
      <a:lvl9pPr marL="3978275" indent="-268288" algn="just" defTabSz="990600" rtl="0" fontAlgn="base">
        <a:lnSpc>
          <a:spcPct val="120000"/>
        </a:lnSpc>
        <a:spcBef>
          <a:spcPct val="30000"/>
        </a:spcBef>
        <a:spcAft>
          <a:spcPct val="0"/>
        </a:spcAft>
        <a:buClr>
          <a:schemeClr val="bg2"/>
        </a:buClr>
        <a:buFont typeface="ＭＳ Ｐ明朝" charset="-128"/>
        <a:buChar char="–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CD1A-450B-41B3-1BF7-B88BA8AE8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6377790-7C56-6EFD-EDA2-094592E121ED}"/>
              </a:ext>
            </a:extLst>
          </p:cNvPr>
          <p:cNvSpPr txBox="1"/>
          <p:nvPr/>
        </p:nvSpPr>
        <p:spPr>
          <a:xfrm>
            <a:off x="355599" y="2515464"/>
            <a:ext cx="9209882" cy="1788564"/>
          </a:xfrm>
          <a:prstGeom prst="rect">
            <a:avLst/>
          </a:prstGeom>
          <a:noFill/>
          <a:ln w="28575">
            <a:solidFill>
              <a:srgbClr val="66923B"/>
            </a:solidFill>
            <a:prstDash val="solid"/>
          </a:ln>
        </p:spPr>
        <p:txBody>
          <a:bodyPr wrap="square" rtlCol="0">
            <a:no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F0A506D-05F5-0D71-7139-26096293AF7A}"/>
              </a:ext>
            </a:extLst>
          </p:cNvPr>
          <p:cNvSpPr txBox="1"/>
          <p:nvPr/>
        </p:nvSpPr>
        <p:spPr>
          <a:xfrm>
            <a:off x="418459" y="4738751"/>
            <a:ext cx="7392728" cy="984885"/>
          </a:xfrm>
          <a:prstGeom prst="rect">
            <a:avLst/>
          </a:prstGeom>
          <a:noFill/>
          <a:ln w="28575">
            <a:solidFill>
              <a:srgbClr val="66923B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824CFA-FE60-9EA5-43CC-66C25B011028}"/>
              </a:ext>
            </a:extLst>
          </p:cNvPr>
          <p:cNvSpPr txBox="1"/>
          <p:nvPr/>
        </p:nvSpPr>
        <p:spPr>
          <a:xfrm>
            <a:off x="355599" y="1033400"/>
            <a:ext cx="9224963" cy="11787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（提案タイトル・キャッチコピーを記載ください）</a:t>
            </a:r>
          </a:p>
          <a:p>
            <a:endParaRPr kumimoji="1"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0B35D0-CBF3-F10C-8CFB-BCD761CF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●●株式会社</a:t>
            </a:r>
            <a:endParaRPr kumimoji="1" lang="ja-JP" altLang="en-US" dirty="0">
              <a:solidFill>
                <a:srgbClr val="00B0F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FD5891-1E38-E919-3077-44EF817F3281}"/>
              </a:ext>
            </a:extLst>
          </p:cNvPr>
          <p:cNvSpPr txBox="1"/>
          <p:nvPr/>
        </p:nvSpPr>
        <p:spPr>
          <a:xfrm>
            <a:off x="720440" y="1795749"/>
            <a:ext cx="184731" cy="371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735E63B-8406-99FE-A411-B9D9B61BFC05}"/>
              </a:ext>
            </a:extLst>
          </p:cNvPr>
          <p:cNvSpPr txBox="1"/>
          <p:nvPr/>
        </p:nvSpPr>
        <p:spPr>
          <a:xfrm>
            <a:off x="642884" y="4637131"/>
            <a:ext cx="1353256" cy="3065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推し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E452071-7B2D-6BB8-6B83-486AF38634E3}"/>
              </a:ext>
            </a:extLst>
          </p:cNvPr>
          <p:cNvCxnSpPr>
            <a:cxnSpLocks/>
          </p:cNvCxnSpPr>
          <p:nvPr/>
        </p:nvCxnSpPr>
        <p:spPr>
          <a:xfrm>
            <a:off x="355600" y="1417320"/>
            <a:ext cx="9224962" cy="0"/>
          </a:xfrm>
          <a:prstGeom prst="line">
            <a:avLst/>
          </a:prstGeom>
          <a:ln w="28575">
            <a:solidFill>
              <a:srgbClr val="669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3FDA8DA-A4FA-1AC3-DC52-155AC78EDA37}"/>
              </a:ext>
            </a:extLst>
          </p:cNvPr>
          <p:cNvGrpSpPr/>
          <p:nvPr/>
        </p:nvGrpSpPr>
        <p:grpSpPr>
          <a:xfrm>
            <a:off x="793203" y="1519926"/>
            <a:ext cx="868943" cy="301366"/>
            <a:chOff x="804633" y="1534028"/>
            <a:chExt cx="868943" cy="301366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3D834FBB-15CC-7F6B-7BD6-B212F2CD6AF6}"/>
                </a:ext>
              </a:extLst>
            </p:cNvPr>
            <p:cNvSpPr txBox="1"/>
            <p:nvPr/>
          </p:nvSpPr>
          <p:spPr>
            <a:xfrm>
              <a:off x="804633" y="1534029"/>
              <a:ext cx="735062" cy="3013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課題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614517E-05FD-455A-372C-5FDD4E245BAC}"/>
                </a:ext>
              </a:extLst>
            </p:cNvPr>
            <p:cNvSpPr txBox="1"/>
            <p:nvPr/>
          </p:nvSpPr>
          <p:spPr>
            <a:xfrm>
              <a:off x="1488845" y="1534028"/>
              <a:ext cx="184731" cy="30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endPara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304D5F6-303D-12D4-1281-60D3A2C4BFCA}"/>
              </a:ext>
            </a:extLst>
          </p:cNvPr>
          <p:cNvGrpSpPr/>
          <p:nvPr/>
        </p:nvGrpSpPr>
        <p:grpSpPr>
          <a:xfrm>
            <a:off x="785583" y="1894587"/>
            <a:ext cx="868943" cy="264192"/>
            <a:chOff x="804633" y="1500266"/>
            <a:chExt cx="868943" cy="390188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BBE6123-1F8C-B544-3EB1-8B95895632EF}"/>
                </a:ext>
              </a:extLst>
            </p:cNvPr>
            <p:cNvSpPr txBox="1"/>
            <p:nvPr/>
          </p:nvSpPr>
          <p:spPr>
            <a:xfrm>
              <a:off x="804633" y="1500266"/>
              <a:ext cx="742682" cy="3901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解決策</a:t>
              </a:r>
              <a:endPara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7469417-1711-F4B7-A139-5125164B7AAF}"/>
                </a:ext>
              </a:extLst>
            </p:cNvPr>
            <p:cNvSpPr txBox="1"/>
            <p:nvPr/>
          </p:nvSpPr>
          <p:spPr>
            <a:xfrm>
              <a:off x="1488845" y="1534028"/>
              <a:ext cx="184731" cy="30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endPara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601BD59-3402-65B3-3238-FEF09E644B06}"/>
              </a:ext>
            </a:extLst>
          </p:cNvPr>
          <p:cNvSpPr txBox="1"/>
          <p:nvPr/>
        </p:nvSpPr>
        <p:spPr>
          <a:xfrm>
            <a:off x="1642263" y="1519927"/>
            <a:ext cx="4031873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誰のどのような課題に対してアプローチするのかを記入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B599815-132D-E149-1A06-E8E8A735E4C7}"/>
              </a:ext>
            </a:extLst>
          </p:cNvPr>
          <p:cNvSpPr txBox="1"/>
          <p:nvPr/>
        </p:nvSpPr>
        <p:spPr>
          <a:xfrm>
            <a:off x="1634643" y="1876001"/>
            <a:ext cx="4955203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課題に対してどのように解決するサービス、ソリューションかを記入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FDC93BD-AC32-8332-613F-5A84B5BB10A3}"/>
              </a:ext>
            </a:extLst>
          </p:cNvPr>
          <p:cNvSpPr txBox="1"/>
          <p:nvPr/>
        </p:nvSpPr>
        <p:spPr>
          <a:xfrm>
            <a:off x="454587" y="2347290"/>
            <a:ext cx="1571264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PoC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概要・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イメージ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846938F-8FB2-126B-DFDE-7C0421B3C1F7}"/>
              </a:ext>
            </a:extLst>
          </p:cNvPr>
          <p:cNvSpPr txBox="1"/>
          <p:nvPr/>
        </p:nvSpPr>
        <p:spPr>
          <a:xfrm>
            <a:off x="7977506" y="4730820"/>
            <a:ext cx="1611383" cy="984885"/>
          </a:xfrm>
          <a:prstGeom prst="rect">
            <a:avLst/>
          </a:prstGeom>
          <a:noFill/>
          <a:ln w="28575">
            <a:solidFill>
              <a:srgbClr val="66923B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87B46ED-769E-7549-3501-3B493F03505C}"/>
              </a:ext>
            </a:extLst>
          </p:cNvPr>
          <p:cNvSpPr txBox="1"/>
          <p:nvPr/>
        </p:nvSpPr>
        <p:spPr>
          <a:xfrm>
            <a:off x="8126005" y="4397773"/>
            <a:ext cx="1353256" cy="57374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活用したい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50000"/>
              </a:lnSpc>
            </a:pPr>
            <a:r>
              <a:rPr kumimoji="1"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NEXCO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東日本の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50000"/>
              </a:lnSpc>
            </a:pP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AB85AC8-0684-7E5F-62FA-25E40F5C414E}"/>
              </a:ext>
            </a:extLst>
          </p:cNvPr>
          <p:cNvSpPr txBox="1"/>
          <p:nvPr/>
        </p:nvSpPr>
        <p:spPr>
          <a:xfrm>
            <a:off x="8255069" y="5016981"/>
            <a:ext cx="1554671" cy="54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ja-JP" altLang="en-US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アセット①</a:t>
            </a:r>
            <a:endParaRPr lang="en-US" altLang="ja-JP" sz="1050" b="1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kumimoji="1" lang="ja-JP" altLang="en-US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アセット②</a:t>
            </a:r>
            <a:endParaRPr kumimoji="1" lang="en-US" altLang="ja-JP" sz="1050" b="1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2666091-563E-30BB-F75F-82DF82477690}"/>
              </a:ext>
            </a:extLst>
          </p:cNvPr>
          <p:cNvSpPr txBox="1"/>
          <p:nvPr/>
        </p:nvSpPr>
        <p:spPr>
          <a:xfrm>
            <a:off x="418051" y="608783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概算金額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6D2F91C-2F76-70BA-3572-34A41EAE7055}"/>
              </a:ext>
            </a:extLst>
          </p:cNvPr>
          <p:cNvSpPr txBox="1"/>
          <p:nvPr/>
        </p:nvSpPr>
        <p:spPr>
          <a:xfrm>
            <a:off x="1326897" y="6071055"/>
            <a:ext cx="1425390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万円（税込）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CBDE0D7-1156-26DC-228D-09E1FE54548B}"/>
              </a:ext>
            </a:extLst>
          </p:cNvPr>
          <p:cNvSpPr txBox="1"/>
          <p:nvPr/>
        </p:nvSpPr>
        <p:spPr>
          <a:xfrm>
            <a:off x="410431" y="645740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想定期間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42ED06D-4792-5B6A-EBD3-7D6C2691AFAA}"/>
              </a:ext>
            </a:extLst>
          </p:cNvPr>
          <p:cNvSpPr txBox="1"/>
          <p:nvPr/>
        </p:nvSpPr>
        <p:spPr>
          <a:xfrm>
            <a:off x="1345953" y="6451963"/>
            <a:ext cx="2137124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約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ヵ月（準備期間を除く）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04451DE-DE9E-7425-BE4C-8F433DC0E38E}"/>
              </a:ext>
            </a:extLst>
          </p:cNvPr>
          <p:cNvSpPr txBox="1"/>
          <p:nvPr/>
        </p:nvSpPr>
        <p:spPr>
          <a:xfrm>
            <a:off x="3580445" y="5765879"/>
            <a:ext cx="1415772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企業プロフィール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09A4FF1-0EBA-FC1C-3E18-0926D9C3B20B}"/>
              </a:ext>
            </a:extLst>
          </p:cNvPr>
          <p:cNvSpPr txBox="1"/>
          <p:nvPr/>
        </p:nvSpPr>
        <p:spPr>
          <a:xfrm>
            <a:off x="3667981" y="610307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設立年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8424D5-C343-04D0-AAEE-59A6537A8114}"/>
              </a:ext>
            </a:extLst>
          </p:cNvPr>
          <p:cNvSpPr txBox="1"/>
          <p:nvPr/>
        </p:nvSpPr>
        <p:spPr>
          <a:xfrm>
            <a:off x="4576827" y="6086295"/>
            <a:ext cx="726481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542DFC7-DF6F-CC60-6FBF-67CA0EBAACBB}"/>
              </a:ext>
            </a:extLst>
          </p:cNvPr>
          <p:cNvSpPr txBox="1"/>
          <p:nvPr/>
        </p:nvSpPr>
        <p:spPr>
          <a:xfrm>
            <a:off x="3671791" y="646121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資本金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4923436-2638-084D-6276-F98FD5168702}"/>
              </a:ext>
            </a:extLst>
          </p:cNvPr>
          <p:cNvSpPr txBox="1"/>
          <p:nvPr/>
        </p:nvSpPr>
        <p:spPr>
          <a:xfrm>
            <a:off x="4580637" y="6444435"/>
            <a:ext cx="809837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DF11174-DAF9-EA70-8644-9336B55A49E2}"/>
              </a:ext>
            </a:extLst>
          </p:cNvPr>
          <p:cNvSpPr txBox="1"/>
          <p:nvPr/>
        </p:nvSpPr>
        <p:spPr>
          <a:xfrm>
            <a:off x="5946361" y="611831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従業員数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F1B2409-AEC0-35D9-E0C3-7CBC963F939D}"/>
              </a:ext>
            </a:extLst>
          </p:cNvPr>
          <p:cNvSpPr txBox="1"/>
          <p:nvPr/>
        </p:nvSpPr>
        <p:spPr>
          <a:xfrm>
            <a:off x="6855207" y="6101535"/>
            <a:ext cx="655949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4DCA77F-B76A-8DDE-BDF4-74B74265E888}"/>
              </a:ext>
            </a:extLst>
          </p:cNvPr>
          <p:cNvSpPr txBox="1"/>
          <p:nvPr/>
        </p:nvSpPr>
        <p:spPr>
          <a:xfrm>
            <a:off x="7597944" y="6115510"/>
            <a:ext cx="1359313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企業ステージ</a:t>
            </a:r>
            <a:endParaRPr kumimoji="1" lang="ja-JP" alt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9FF2C08-C9A2-FEB6-541E-C8C11ABE2239}"/>
              </a:ext>
            </a:extLst>
          </p:cNvPr>
          <p:cNvSpPr txBox="1"/>
          <p:nvPr/>
        </p:nvSpPr>
        <p:spPr>
          <a:xfrm>
            <a:off x="9008997" y="6113328"/>
            <a:ext cx="473206" cy="283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endParaRPr kumimoji="1" lang="ja-JP" altLang="en-US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6BA0AC9-CEBB-5A3F-3A2E-DB123ECF6EC0}"/>
              </a:ext>
            </a:extLst>
          </p:cNvPr>
          <p:cNvSpPr txBox="1"/>
          <p:nvPr/>
        </p:nvSpPr>
        <p:spPr>
          <a:xfrm>
            <a:off x="5941502" y="6502287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3B589C5-86D4-6771-EF84-F991D8BEFC22}"/>
              </a:ext>
            </a:extLst>
          </p:cNvPr>
          <p:cNvSpPr txBox="1"/>
          <p:nvPr/>
        </p:nvSpPr>
        <p:spPr>
          <a:xfrm>
            <a:off x="6850348" y="6485512"/>
            <a:ext cx="1151277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●●県▲ ▲市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DA9C9C-47CE-B3E5-EF1C-8F3175E69EB8}"/>
              </a:ext>
            </a:extLst>
          </p:cNvPr>
          <p:cNvSpPr txBox="1"/>
          <p:nvPr/>
        </p:nvSpPr>
        <p:spPr>
          <a:xfrm>
            <a:off x="7520872" y="6387660"/>
            <a:ext cx="2499402" cy="214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（シード／アーリー／ミドル／レイター／</a:t>
            </a:r>
            <a:r>
              <a:rPr kumimoji="1" lang="en-US" altLang="ja-JP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IPO</a:t>
            </a:r>
            <a:r>
              <a:rPr kumimoji="1" lang="ja-JP" alt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／その他）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EB475D-5E1C-5034-B8A1-0E79DE11540A}"/>
              </a:ext>
            </a:extLst>
          </p:cNvPr>
          <p:cNvSpPr txBox="1"/>
          <p:nvPr/>
        </p:nvSpPr>
        <p:spPr>
          <a:xfrm>
            <a:off x="411966" y="5751481"/>
            <a:ext cx="955711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PoC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概算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3" name="図 2" descr="図形&#10;&#10;中程度の精度で自動的に生成された説明">
            <a:extLst>
              <a:ext uri="{FF2B5EF4-FFF2-40B4-BE49-F238E27FC236}">
                <a16:creationId xmlns:a16="http://schemas.microsoft.com/office/drawing/2014/main" id="{4FB3B3F6-40EC-5BFD-2A85-7B632C1E12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415" y="3592891"/>
            <a:ext cx="419436" cy="499836"/>
          </a:xfrm>
          <a:prstGeom prst="rect">
            <a:avLst/>
          </a:prstGeom>
        </p:spPr>
      </p:pic>
      <p:pic>
        <p:nvPicPr>
          <p:cNvPr id="11" name="図 10" descr="図形&#10;&#10;中程度の精度で自動的に生成された説明">
            <a:extLst>
              <a:ext uri="{FF2B5EF4-FFF2-40B4-BE49-F238E27FC236}">
                <a16:creationId xmlns:a16="http://schemas.microsoft.com/office/drawing/2014/main" id="{7A19C0BC-8677-8F68-AABD-12BB742472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109" y="3144105"/>
            <a:ext cx="522633" cy="302528"/>
          </a:xfrm>
          <a:prstGeom prst="rect">
            <a:avLst/>
          </a:prstGeom>
        </p:spPr>
      </p:pic>
      <p:pic>
        <p:nvPicPr>
          <p:cNvPr id="12" name="図 11" descr="黒い背景と白い文字&#10;&#10;自動的に生成された説明">
            <a:extLst>
              <a:ext uri="{FF2B5EF4-FFF2-40B4-BE49-F238E27FC236}">
                <a16:creationId xmlns:a16="http://schemas.microsoft.com/office/drawing/2014/main" id="{4CC4E148-E3B6-BAD7-6C67-79C148CC68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168" y="2913841"/>
            <a:ext cx="804581" cy="852260"/>
          </a:xfrm>
          <a:prstGeom prst="rect">
            <a:avLst/>
          </a:prstGeom>
        </p:spPr>
      </p:pic>
      <p:pic>
        <p:nvPicPr>
          <p:cNvPr id="13" name="図 12" descr="図形&#10;&#10;中程度の精度で自動的に生成された説明">
            <a:extLst>
              <a:ext uri="{FF2B5EF4-FFF2-40B4-BE49-F238E27FC236}">
                <a16:creationId xmlns:a16="http://schemas.microsoft.com/office/drawing/2014/main" id="{87D6AB62-C101-86B7-0EC1-0418C90D8B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53" y="3021492"/>
            <a:ext cx="397451" cy="334915"/>
          </a:xfrm>
          <a:prstGeom prst="rect">
            <a:avLst/>
          </a:prstGeom>
        </p:spPr>
      </p:pic>
      <p:pic>
        <p:nvPicPr>
          <p:cNvPr id="14" name="図 13" descr="図形&#10;&#10;中程度の精度で自動的に生成された説明">
            <a:extLst>
              <a:ext uri="{FF2B5EF4-FFF2-40B4-BE49-F238E27FC236}">
                <a16:creationId xmlns:a16="http://schemas.microsoft.com/office/drawing/2014/main" id="{5438DB51-9CEB-667D-FF8E-64717290B7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27" y="3611579"/>
            <a:ext cx="508343" cy="401941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073C51-504D-7440-D015-67F4C143C0F1}"/>
              </a:ext>
            </a:extLst>
          </p:cNvPr>
          <p:cNvSpPr txBox="1"/>
          <p:nvPr/>
        </p:nvSpPr>
        <p:spPr>
          <a:xfrm>
            <a:off x="764115" y="2883705"/>
            <a:ext cx="378009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事故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2FF00B5-E0E1-C332-D0DC-52DA7626D126}"/>
              </a:ext>
            </a:extLst>
          </p:cNvPr>
          <p:cNvSpPr txBox="1"/>
          <p:nvPr/>
        </p:nvSpPr>
        <p:spPr>
          <a:xfrm>
            <a:off x="746567" y="3460484"/>
            <a:ext cx="378009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渋滞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B54B43A-87FF-8C4A-C5EB-B55E3B109BA5}"/>
              </a:ext>
            </a:extLst>
          </p:cNvPr>
          <p:cNvSpPr txBox="1"/>
          <p:nvPr/>
        </p:nvSpPr>
        <p:spPr>
          <a:xfrm>
            <a:off x="866062" y="2627845"/>
            <a:ext cx="378009" cy="2338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事象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5DFA9A8-63E8-D74D-3B8C-A16688F35CC4}"/>
              </a:ext>
            </a:extLst>
          </p:cNvPr>
          <p:cNvSpPr txBox="1"/>
          <p:nvPr/>
        </p:nvSpPr>
        <p:spPr>
          <a:xfrm>
            <a:off x="2837985" y="2547438"/>
            <a:ext cx="952792" cy="3013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rgbClr val="00B05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情報収集</a:t>
            </a:r>
          </a:p>
        </p:txBody>
      </p:sp>
      <p:pic>
        <p:nvPicPr>
          <p:cNvPr id="24" name="図 23" descr="図形&#10;&#10;中程度の精度で自動的に生成された説明">
            <a:extLst>
              <a:ext uri="{FF2B5EF4-FFF2-40B4-BE49-F238E27FC236}">
                <a16:creationId xmlns:a16="http://schemas.microsoft.com/office/drawing/2014/main" id="{D0851CB3-9D7E-CBD3-300A-A3ECEA96D1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84" y="2817059"/>
            <a:ext cx="249969" cy="285281"/>
          </a:xfrm>
          <a:prstGeom prst="rect">
            <a:avLst/>
          </a:prstGeom>
        </p:spPr>
      </p:pic>
      <p:pic>
        <p:nvPicPr>
          <p:cNvPr id="26" name="図 25" descr="図形&#10;&#10;中程度の精度で自動的に生成された説明">
            <a:extLst>
              <a:ext uri="{FF2B5EF4-FFF2-40B4-BE49-F238E27FC236}">
                <a16:creationId xmlns:a16="http://schemas.microsoft.com/office/drawing/2014/main" id="{012BE6C5-E918-4799-2FD2-230DB473EEA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237" y="3211852"/>
            <a:ext cx="306506" cy="238814"/>
          </a:xfrm>
          <a:prstGeom prst="rect">
            <a:avLst/>
          </a:prstGeom>
        </p:spPr>
      </p:pic>
      <p:pic>
        <p:nvPicPr>
          <p:cNvPr id="27" name="図 26" descr="図形&#10;&#10;中程度の精度で自動的に生成された説明">
            <a:extLst>
              <a:ext uri="{FF2B5EF4-FFF2-40B4-BE49-F238E27FC236}">
                <a16:creationId xmlns:a16="http://schemas.microsoft.com/office/drawing/2014/main" id="{E289356A-6835-8D95-5497-93A77CE2A8C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741" y="3606088"/>
            <a:ext cx="211039" cy="26065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48C8FB6-ACA0-3353-3BE0-97474E3F4567}"/>
              </a:ext>
            </a:extLst>
          </p:cNvPr>
          <p:cNvSpPr txBox="1"/>
          <p:nvPr/>
        </p:nvSpPr>
        <p:spPr>
          <a:xfrm>
            <a:off x="3066313" y="2840384"/>
            <a:ext cx="635183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CCTV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ｶﾒﾗ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AADD94A-8428-B06D-5484-B92BEA513965}"/>
              </a:ext>
            </a:extLst>
          </p:cNvPr>
          <p:cNvSpPr txBox="1"/>
          <p:nvPr/>
        </p:nvSpPr>
        <p:spPr>
          <a:xfrm>
            <a:off x="3036216" y="3160589"/>
            <a:ext cx="496137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巡回車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1FDD391-EAED-F243-734B-5124F79AE91B}"/>
              </a:ext>
            </a:extLst>
          </p:cNvPr>
          <p:cNvSpPr txBox="1"/>
          <p:nvPr/>
        </p:nvSpPr>
        <p:spPr>
          <a:xfrm>
            <a:off x="3046155" y="3546050"/>
            <a:ext cx="893263" cy="30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各種ﾃﾞｰﾀ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95B36D5-5675-329D-7243-2BAA9F636E22}"/>
              </a:ext>
            </a:extLst>
          </p:cNvPr>
          <p:cNvSpPr txBox="1"/>
          <p:nvPr/>
        </p:nvSpPr>
        <p:spPr>
          <a:xfrm>
            <a:off x="4824724" y="3840753"/>
            <a:ext cx="1072009" cy="213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弊社開発システム</a:t>
            </a:r>
          </a:p>
        </p:txBody>
      </p:sp>
      <p:sp>
        <p:nvSpPr>
          <p:cNvPr id="36" name="矢印: 山形 35">
            <a:extLst>
              <a:ext uri="{FF2B5EF4-FFF2-40B4-BE49-F238E27FC236}">
                <a16:creationId xmlns:a16="http://schemas.microsoft.com/office/drawing/2014/main" id="{66481E54-9271-3A34-71EC-9A329AD328C5}"/>
              </a:ext>
            </a:extLst>
          </p:cNvPr>
          <p:cNvSpPr/>
          <p:nvPr/>
        </p:nvSpPr>
        <p:spPr bwMode="auto">
          <a:xfrm>
            <a:off x="1907424" y="3231732"/>
            <a:ext cx="233139" cy="372013"/>
          </a:xfrm>
          <a:prstGeom prst="chevron">
            <a:avLst>
              <a:gd name="adj" fmla="val 35276"/>
            </a:avLst>
          </a:prstGeom>
          <a:solidFill>
            <a:schemeClr val="tx1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矢印: 山形 36">
            <a:extLst>
              <a:ext uri="{FF2B5EF4-FFF2-40B4-BE49-F238E27FC236}">
                <a16:creationId xmlns:a16="http://schemas.microsoft.com/office/drawing/2014/main" id="{59B63D04-6460-F866-F6D4-851C26DD435F}"/>
              </a:ext>
            </a:extLst>
          </p:cNvPr>
          <p:cNvSpPr/>
          <p:nvPr/>
        </p:nvSpPr>
        <p:spPr bwMode="auto">
          <a:xfrm>
            <a:off x="4214195" y="3223654"/>
            <a:ext cx="233139" cy="372013"/>
          </a:xfrm>
          <a:prstGeom prst="chevron">
            <a:avLst>
              <a:gd name="adj" fmla="val 35276"/>
            </a:avLst>
          </a:prstGeom>
          <a:solidFill>
            <a:schemeClr val="tx1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B3CA538-5B8A-EDFA-9577-62A6BE0CD522}"/>
              </a:ext>
            </a:extLst>
          </p:cNvPr>
          <p:cNvSpPr txBox="1"/>
          <p:nvPr/>
        </p:nvSpPr>
        <p:spPr>
          <a:xfrm>
            <a:off x="6717832" y="2581175"/>
            <a:ext cx="673328" cy="2338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ﾕｰｻﾞｰ提供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76271B9-34D0-90E0-5605-DC299AFEF4D9}"/>
              </a:ext>
            </a:extLst>
          </p:cNvPr>
          <p:cNvSpPr txBox="1"/>
          <p:nvPr/>
        </p:nvSpPr>
        <p:spPr>
          <a:xfrm>
            <a:off x="6718562" y="2883705"/>
            <a:ext cx="614264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カーナビ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FF2D840-6349-3D49-10FA-6A99ABDBB514}"/>
              </a:ext>
            </a:extLst>
          </p:cNvPr>
          <p:cNvSpPr txBox="1"/>
          <p:nvPr/>
        </p:nvSpPr>
        <p:spPr>
          <a:xfrm>
            <a:off x="6788762" y="3417508"/>
            <a:ext cx="496137" cy="2338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スマホ</a:t>
            </a:r>
          </a:p>
        </p:txBody>
      </p:sp>
      <p:sp>
        <p:nvSpPr>
          <p:cNvPr id="41" name="矢印: 山形 40">
            <a:extLst>
              <a:ext uri="{FF2B5EF4-FFF2-40B4-BE49-F238E27FC236}">
                <a16:creationId xmlns:a16="http://schemas.microsoft.com/office/drawing/2014/main" id="{D620DB44-D6B3-DFC8-1701-C2FE0A9BF541}"/>
              </a:ext>
            </a:extLst>
          </p:cNvPr>
          <p:cNvSpPr/>
          <p:nvPr/>
        </p:nvSpPr>
        <p:spPr bwMode="auto">
          <a:xfrm>
            <a:off x="6282976" y="3231501"/>
            <a:ext cx="233139" cy="372013"/>
          </a:xfrm>
          <a:prstGeom prst="chevron">
            <a:avLst>
              <a:gd name="adj" fmla="val 35276"/>
            </a:avLst>
          </a:prstGeom>
          <a:solidFill>
            <a:schemeClr val="tx1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" tIns="18000" rIns="18000" bIns="18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2" name="Picture 2" descr="NEXCO 東日本TOPページへの画像リンク">
            <a:extLst>
              <a:ext uri="{FF2B5EF4-FFF2-40B4-BE49-F238E27FC236}">
                <a16:creationId xmlns:a16="http://schemas.microsoft.com/office/drawing/2014/main" id="{16A8F5AF-4C84-D1F3-C5F1-2A7E56308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86" y="3855631"/>
            <a:ext cx="366730" cy="22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031673D-39F0-C6F5-F800-3CB08F887FD5}"/>
              </a:ext>
            </a:extLst>
          </p:cNvPr>
          <p:cNvSpPr txBox="1"/>
          <p:nvPr/>
        </p:nvSpPr>
        <p:spPr>
          <a:xfrm>
            <a:off x="462848" y="4821764"/>
            <a:ext cx="7158503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例１：★★システムは超高速処理が可能であり、●●秒の遅延でリアルタイムな情報提供が可能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46088" algn="l">
              <a:lnSpc>
                <a:spcPct val="100000"/>
              </a:lnSpc>
              <a:spcBef>
                <a:spcPts val="0"/>
              </a:spcBef>
            </a:pP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（技術的優位性）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30EC466-A978-3C2A-5F96-957B06D16338}"/>
              </a:ext>
            </a:extLst>
          </p:cNvPr>
          <p:cNvSpPr txBox="1"/>
          <p:nvPr/>
        </p:nvSpPr>
        <p:spPr>
          <a:xfrm>
            <a:off x="5062530" y="2558332"/>
            <a:ext cx="800219" cy="3046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★★ｼｽﾃﾑ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A4F8A6E-4C3F-C00F-6AE9-6AE2B240059D}"/>
              </a:ext>
            </a:extLst>
          </p:cNvPr>
          <p:cNvSpPr txBox="1"/>
          <p:nvPr/>
        </p:nvSpPr>
        <p:spPr>
          <a:xfrm>
            <a:off x="462636" y="5222870"/>
            <a:ext cx="6460156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例２：★★システムを交通事象の把握に使用するのは世界初の取り組み。</a:t>
            </a:r>
            <a:endParaRPr kumimoji="1"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446088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（適用の先端性）</a:t>
            </a:r>
            <a:endParaRPr kumimoji="1" lang="ja-JP" altLang="en-US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8CE3B65-2884-6A7F-A8D3-AE9648B6C759}"/>
              </a:ext>
            </a:extLst>
          </p:cNvPr>
          <p:cNvSpPr txBox="1"/>
          <p:nvPr/>
        </p:nvSpPr>
        <p:spPr>
          <a:xfrm>
            <a:off x="5271895" y="-24972"/>
            <a:ext cx="4634105" cy="7896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こちらは一次審査シート記載例です。</a:t>
            </a:r>
            <a:endParaRPr kumimoji="1" lang="en-US" altLang="ja-JP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次ページ</a:t>
            </a:r>
            <a:r>
              <a:rPr kumimoji="1" lang="en-US" altLang="ja-JP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FMT</a:t>
            </a:r>
            <a:r>
              <a:rPr kumimoji="1"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を活用して作成ください。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08359E-0CC3-66D8-2A42-F6EBEC3FCFC4}"/>
              </a:ext>
            </a:extLst>
          </p:cNvPr>
          <p:cNvSpPr txBox="1"/>
          <p:nvPr/>
        </p:nvSpPr>
        <p:spPr>
          <a:xfrm>
            <a:off x="7381775" y="5390985"/>
            <a:ext cx="652443" cy="30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D99B12-6D4A-8243-DA9C-486203A555BF}"/>
              </a:ext>
            </a:extLst>
          </p:cNvPr>
          <p:cNvSpPr txBox="1"/>
          <p:nvPr/>
        </p:nvSpPr>
        <p:spPr>
          <a:xfrm>
            <a:off x="428121" y="3956881"/>
            <a:ext cx="6460156" cy="30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※PoC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の概要を文章で補足説明を記載いただいてもかまいません。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58081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CD1A-450B-41B3-1BF7-B88BA8AE8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6377790-7C56-6EFD-EDA2-094592E121ED}"/>
              </a:ext>
            </a:extLst>
          </p:cNvPr>
          <p:cNvSpPr txBox="1"/>
          <p:nvPr/>
        </p:nvSpPr>
        <p:spPr>
          <a:xfrm>
            <a:off x="355599" y="2515464"/>
            <a:ext cx="9209882" cy="1631216"/>
          </a:xfrm>
          <a:prstGeom prst="rect">
            <a:avLst/>
          </a:prstGeom>
          <a:noFill/>
          <a:ln w="28575">
            <a:solidFill>
              <a:srgbClr val="66923B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F0A506D-05F5-0D71-7139-26096293AF7A}"/>
              </a:ext>
            </a:extLst>
          </p:cNvPr>
          <p:cNvSpPr txBox="1"/>
          <p:nvPr/>
        </p:nvSpPr>
        <p:spPr>
          <a:xfrm>
            <a:off x="395051" y="4609613"/>
            <a:ext cx="7392728" cy="984885"/>
          </a:xfrm>
          <a:prstGeom prst="rect">
            <a:avLst/>
          </a:prstGeom>
          <a:noFill/>
          <a:ln w="28575">
            <a:solidFill>
              <a:srgbClr val="66923B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824CFA-FE60-9EA5-43CC-66C25B011028}"/>
              </a:ext>
            </a:extLst>
          </p:cNvPr>
          <p:cNvSpPr txBox="1"/>
          <p:nvPr/>
        </p:nvSpPr>
        <p:spPr>
          <a:xfrm>
            <a:off x="355599" y="1033400"/>
            <a:ext cx="9224963" cy="11787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（提案タイトル・キャッチコピーを記載ください）</a:t>
            </a:r>
          </a:p>
          <a:p>
            <a:endParaRPr kumimoji="1"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0B35D0-CBF3-F10C-8CFB-BCD761CF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●●株式会社</a:t>
            </a:r>
            <a:endParaRPr kumimoji="1" lang="ja-JP" altLang="en-US" dirty="0">
              <a:solidFill>
                <a:srgbClr val="00B0F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FD5891-1E38-E919-3077-44EF817F3281}"/>
              </a:ext>
            </a:extLst>
          </p:cNvPr>
          <p:cNvSpPr txBox="1"/>
          <p:nvPr/>
        </p:nvSpPr>
        <p:spPr>
          <a:xfrm>
            <a:off x="720440" y="1795749"/>
            <a:ext cx="184731" cy="371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735E63B-8406-99FE-A411-B9D9B61BFC05}"/>
              </a:ext>
            </a:extLst>
          </p:cNvPr>
          <p:cNvSpPr txBox="1"/>
          <p:nvPr/>
        </p:nvSpPr>
        <p:spPr>
          <a:xfrm>
            <a:off x="619476" y="4507993"/>
            <a:ext cx="1353256" cy="30650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推し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ポイント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E452071-7B2D-6BB8-6B83-486AF38634E3}"/>
              </a:ext>
            </a:extLst>
          </p:cNvPr>
          <p:cNvCxnSpPr>
            <a:cxnSpLocks/>
          </p:cNvCxnSpPr>
          <p:nvPr/>
        </p:nvCxnSpPr>
        <p:spPr>
          <a:xfrm>
            <a:off x="355600" y="1417320"/>
            <a:ext cx="9224962" cy="0"/>
          </a:xfrm>
          <a:prstGeom prst="line">
            <a:avLst/>
          </a:prstGeom>
          <a:ln w="28575">
            <a:solidFill>
              <a:srgbClr val="669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13FDA8DA-A4FA-1AC3-DC52-155AC78EDA37}"/>
              </a:ext>
            </a:extLst>
          </p:cNvPr>
          <p:cNvGrpSpPr/>
          <p:nvPr/>
        </p:nvGrpSpPr>
        <p:grpSpPr>
          <a:xfrm>
            <a:off x="793203" y="1519926"/>
            <a:ext cx="868943" cy="301366"/>
            <a:chOff x="804633" y="1534028"/>
            <a:chExt cx="868943" cy="301366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3D834FBB-15CC-7F6B-7BD6-B212F2CD6AF6}"/>
                </a:ext>
              </a:extLst>
            </p:cNvPr>
            <p:cNvSpPr txBox="1"/>
            <p:nvPr/>
          </p:nvSpPr>
          <p:spPr>
            <a:xfrm>
              <a:off x="804633" y="1534029"/>
              <a:ext cx="735062" cy="3013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課題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614517E-05FD-455A-372C-5FDD4E245BAC}"/>
                </a:ext>
              </a:extLst>
            </p:cNvPr>
            <p:cNvSpPr txBox="1"/>
            <p:nvPr/>
          </p:nvSpPr>
          <p:spPr>
            <a:xfrm>
              <a:off x="1488845" y="1534028"/>
              <a:ext cx="184731" cy="30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endPara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7304D5F6-303D-12D4-1281-60D3A2C4BFCA}"/>
              </a:ext>
            </a:extLst>
          </p:cNvPr>
          <p:cNvGrpSpPr/>
          <p:nvPr/>
        </p:nvGrpSpPr>
        <p:grpSpPr>
          <a:xfrm>
            <a:off x="785583" y="1894587"/>
            <a:ext cx="868943" cy="264192"/>
            <a:chOff x="804633" y="1500266"/>
            <a:chExt cx="868943" cy="390188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BBE6123-1F8C-B544-3EB1-8B95895632EF}"/>
                </a:ext>
              </a:extLst>
            </p:cNvPr>
            <p:cNvSpPr txBox="1"/>
            <p:nvPr/>
          </p:nvSpPr>
          <p:spPr>
            <a:xfrm>
              <a:off x="804633" y="1500266"/>
              <a:ext cx="742682" cy="3901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解決策</a:t>
              </a:r>
              <a:endPara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7469417-1711-F4B7-A139-5125164B7AAF}"/>
                </a:ext>
              </a:extLst>
            </p:cNvPr>
            <p:cNvSpPr txBox="1"/>
            <p:nvPr/>
          </p:nvSpPr>
          <p:spPr>
            <a:xfrm>
              <a:off x="1488845" y="1534028"/>
              <a:ext cx="184731" cy="30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endPara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601BD59-3402-65B3-3238-FEF09E644B06}"/>
              </a:ext>
            </a:extLst>
          </p:cNvPr>
          <p:cNvSpPr txBox="1"/>
          <p:nvPr/>
        </p:nvSpPr>
        <p:spPr>
          <a:xfrm>
            <a:off x="1642263" y="1519927"/>
            <a:ext cx="4031873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誰のどのような課題に対してアプローチするのかを記入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B599815-132D-E149-1A06-E8E8A735E4C7}"/>
              </a:ext>
            </a:extLst>
          </p:cNvPr>
          <p:cNvSpPr txBox="1"/>
          <p:nvPr/>
        </p:nvSpPr>
        <p:spPr>
          <a:xfrm>
            <a:off x="1634643" y="1876001"/>
            <a:ext cx="4955203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課題に対してどのように解決するサービス、ソリューションかを記入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2FDC93BD-AC32-8332-613F-5A84B5BB10A3}"/>
              </a:ext>
            </a:extLst>
          </p:cNvPr>
          <p:cNvSpPr txBox="1"/>
          <p:nvPr/>
        </p:nvSpPr>
        <p:spPr>
          <a:xfrm>
            <a:off x="524019" y="2334115"/>
            <a:ext cx="1571264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PoC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概要・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イメージ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846938F-8FB2-126B-DFDE-7C0421B3C1F7}"/>
              </a:ext>
            </a:extLst>
          </p:cNvPr>
          <p:cNvSpPr txBox="1"/>
          <p:nvPr/>
        </p:nvSpPr>
        <p:spPr>
          <a:xfrm>
            <a:off x="7954098" y="4601682"/>
            <a:ext cx="1611383" cy="984885"/>
          </a:xfrm>
          <a:prstGeom prst="rect">
            <a:avLst/>
          </a:prstGeom>
          <a:noFill/>
          <a:ln w="28575">
            <a:solidFill>
              <a:srgbClr val="66923B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812800" indent="-812800" algn="l">
              <a:lnSpc>
                <a:spcPct val="100000"/>
              </a:lnSpc>
              <a:spcBef>
                <a:spcPts val="600"/>
              </a:spcBef>
            </a:pPr>
            <a:endParaRPr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87B46ED-769E-7549-3501-3B493F03505C}"/>
              </a:ext>
            </a:extLst>
          </p:cNvPr>
          <p:cNvSpPr txBox="1"/>
          <p:nvPr/>
        </p:nvSpPr>
        <p:spPr>
          <a:xfrm>
            <a:off x="8102597" y="4268635"/>
            <a:ext cx="1353256" cy="57374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50000"/>
              </a:lnSpc>
            </a:pP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活用したい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50000"/>
              </a:lnSpc>
            </a:pPr>
            <a:r>
              <a:rPr kumimoji="1"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NEXCO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東日本の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50000"/>
              </a:lnSpc>
            </a:pP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AB85AC8-0684-7E5F-62FA-25E40F5C414E}"/>
              </a:ext>
            </a:extLst>
          </p:cNvPr>
          <p:cNvSpPr txBox="1"/>
          <p:nvPr/>
        </p:nvSpPr>
        <p:spPr>
          <a:xfrm>
            <a:off x="8231661" y="4887843"/>
            <a:ext cx="1554671" cy="54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Wingdings" panose="05000000000000000000" pitchFamily="2" charset="2"/>
              <a:buChar char="ü"/>
            </a:pPr>
            <a:r>
              <a:rPr lang="ja-JP" altLang="en-US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アセット①</a:t>
            </a:r>
            <a:endParaRPr lang="en-US" altLang="ja-JP" sz="1050" b="1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71450" indent="-171450" algn="l">
              <a:buFont typeface="Wingdings" panose="05000000000000000000" pitchFamily="2" charset="2"/>
              <a:buChar char="ü"/>
            </a:pPr>
            <a:r>
              <a:rPr kumimoji="1" lang="ja-JP" altLang="en-US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アセット②</a:t>
            </a:r>
            <a:endParaRPr kumimoji="1" lang="en-US" altLang="ja-JP" sz="1050" b="1" dirty="0">
              <a:solidFill>
                <a:schemeClr val="tx1">
                  <a:lumMod val="50000"/>
                  <a:lumOff val="5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2666091-563E-30BB-F75F-82DF82477690}"/>
              </a:ext>
            </a:extLst>
          </p:cNvPr>
          <p:cNvSpPr txBox="1"/>
          <p:nvPr/>
        </p:nvSpPr>
        <p:spPr>
          <a:xfrm>
            <a:off x="418051" y="608783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概算金額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D6D2F91C-2F76-70BA-3572-34A41EAE7055}"/>
              </a:ext>
            </a:extLst>
          </p:cNvPr>
          <p:cNvSpPr txBox="1"/>
          <p:nvPr/>
        </p:nvSpPr>
        <p:spPr>
          <a:xfrm>
            <a:off x="1326897" y="6071055"/>
            <a:ext cx="1425390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万円（税込）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CBDE0D7-1156-26DC-228D-09E1FE54548B}"/>
              </a:ext>
            </a:extLst>
          </p:cNvPr>
          <p:cNvSpPr txBox="1"/>
          <p:nvPr/>
        </p:nvSpPr>
        <p:spPr>
          <a:xfrm>
            <a:off x="410431" y="645740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想定期間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42ED06D-4792-5B6A-EBD3-7D6C2691AFAA}"/>
              </a:ext>
            </a:extLst>
          </p:cNvPr>
          <p:cNvSpPr txBox="1"/>
          <p:nvPr/>
        </p:nvSpPr>
        <p:spPr>
          <a:xfrm>
            <a:off x="1345953" y="6451963"/>
            <a:ext cx="2137124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約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ヵ月（準備期間を除く）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04451DE-DE9E-7425-BE4C-8F433DC0E38E}"/>
              </a:ext>
            </a:extLst>
          </p:cNvPr>
          <p:cNvSpPr txBox="1"/>
          <p:nvPr/>
        </p:nvSpPr>
        <p:spPr>
          <a:xfrm>
            <a:off x="3580445" y="5765879"/>
            <a:ext cx="1415772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企業プロフィール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09A4FF1-0EBA-FC1C-3E18-0926D9C3B20B}"/>
              </a:ext>
            </a:extLst>
          </p:cNvPr>
          <p:cNvSpPr txBox="1"/>
          <p:nvPr/>
        </p:nvSpPr>
        <p:spPr>
          <a:xfrm>
            <a:off x="3667981" y="610307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設立年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868424D5-C343-04D0-AAEE-59A6537A8114}"/>
              </a:ext>
            </a:extLst>
          </p:cNvPr>
          <p:cNvSpPr txBox="1"/>
          <p:nvPr/>
        </p:nvSpPr>
        <p:spPr>
          <a:xfrm>
            <a:off x="4576827" y="6086295"/>
            <a:ext cx="726481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542DFC7-DF6F-CC60-6FBF-67CA0EBAACBB}"/>
              </a:ext>
            </a:extLst>
          </p:cNvPr>
          <p:cNvSpPr txBox="1"/>
          <p:nvPr/>
        </p:nvSpPr>
        <p:spPr>
          <a:xfrm>
            <a:off x="3671791" y="646121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資本金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4923436-2638-084D-6276-F98FD5168702}"/>
              </a:ext>
            </a:extLst>
          </p:cNvPr>
          <p:cNvSpPr txBox="1"/>
          <p:nvPr/>
        </p:nvSpPr>
        <p:spPr>
          <a:xfrm>
            <a:off x="4580637" y="6444435"/>
            <a:ext cx="809837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DF11174-DAF9-EA70-8644-9336B55A49E2}"/>
              </a:ext>
            </a:extLst>
          </p:cNvPr>
          <p:cNvSpPr txBox="1"/>
          <p:nvPr/>
        </p:nvSpPr>
        <p:spPr>
          <a:xfrm>
            <a:off x="5946361" y="6118310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従業員数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F1B2409-AEC0-35D9-E0C3-7CBC963F939D}"/>
              </a:ext>
            </a:extLst>
          </p:cNvPr>
          <p:cNvSpPr txBox="1"/>
          <p:nvPr/>
        </p:nvSpPr>
        <p:spPr>
          <a:xfrm>
            <a:off x="6855207" y="6101535"/>
            <a:ext cx="655949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4DCA77F-B76A-8DDE-BDF4-74B74265E888}"/>
              </a:ext>
            </a:extLst>
          </p:cNvPr>
          <p:cNvSpPr txBox="1"/>
          <p:nvPr/>
        </p:nvSpPr>
        <p:spPr>
          <a:xfrm>
            <a:off x="7597944" y="6115510"/>
            <a:ext cx="1359313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企業ステージ</a:t>
            </a:r>
            <a:endParaRPr kumimoji="1" lang="ja-JP" altLang="en-US" sz="12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9FF2C08-C9A2-FEB6-541E-C8C11ABE2239}"/>
              </a:ext>
            </a:extLst>
          </p:cNvPr>
          <p:cNvSpPr txBox="1"/>
          <p:nvPr/>
        </p:nvSpPr>
        <p:spPr>
          <a:xfrm>
            <a:off x="9008997" y="6113328"/>
            <a:ext cx="473206" cy="283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XXX</a:t>
            </a:r>
            <a:endParaRPr kumimoji="1" lang="ja-JP" altLang="en-US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6BA0AC9-CEBB-5A3F-3A2E-DB123ECF6EC0}"/>
              </a:ext>
            </a:extLst>
          </p:cNvPr>
          <p:cNvSpPr txBox="1"/>
          <p:nvPr/>
        </p:nvSpPr>
        <p:spPr>
          <a:xfrm>
            <a:off x="5941502" y="6502287"/>
            <a:ext cx="876101" cy="301365"/>
          </a:xfrm>
          <a:prstGeom prst="rect">
            <a:avLst/>
          </a:prstGeom>
          <a:solidFill>
            <a:srgbClr val="66923B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所在地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3B589C5-86D4-6771-EF84-F991D8BEFC22}"/>
              </a:ext>
            </a:extLst>
          </p:cNvPr>
          <p:cNvSpPr txBox="1"/>
          <p:nvPr/>
        </p:nvSpPr>
        <p:spPr>
          <a:xfrm>
            <a:off x="6850348" y="6485512"/>
            <a:ext cx="1151277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●●県▲ ▲市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EA1284-7775-18CE-E56A-7455C80E3576}"/>
              </a:ext>
            </a:extLst>
          </p:cNvPr>
          <p:cNvSpPr txBox="1"/>
          <p:nvPr/>
        </p:nvSpPr>
        <p:spPr>
          <a:xfrm>
            <a:off x="5263571" y="66963"/>
            <a:ext cx="4634105" cy="37106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一次審査シート</a:t>
            </a:r>
            <a:r>
              <a:rPr kumimoji="1" lang="en-US" altLang="ja-JP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FMT</a:t>
            </a:r>
            <a:endParaRPr kumimoji="1" lang="ja-JP" altLang="en-US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D20F03-A93F-B90A-42EE-6543D977C3C0}"/>
              </a:ext>
            </a:extLst>
          </p:cNvPr>
          <p:cNvSpPr txBox="1"/>
          <p:nvPr/>
        </p:nvSpPr>
        <p:spPr>
          <a:xfrm>
            <a:off x="492235" y="4969288"/>
            <a:ext cx="6801862" cy="30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提案内容の概要ではなく、技術やアイデアの新規性や独自性のアピールポイントを記載ください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AA8498-E434-1C73-E31F-F2D62BEA74EC}"/>
              </a:ext>
            </a:extLst>
          </p:cNvPr>
          <p:cNvSpPr txBox="1"/>
          <p:nvPr/>
        </p:nvSpPr>
        <p:spPr>
          <a:xfrm>
            <a:off x="395051" y="3182319"/>
            <a:ext cx="7452119" cy="78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kern="0" dirty="0">
                <a:solidFill>
                  <a:schemeClr val="bg1">
                    <a:lumMod val="85000"/>
                  </a:schemeClr>
                </a:solidFill>
                <a:highlight>
                  <a:srgbClr val="C0C0C0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（枠内でイメージ図・写真・表等を用いて検証内容を視覚的に説明ください）</a:t>
            </a:r>
            <a:endParaRPr lang="en-US" altLang="ja-JP" b="1" kern="0" dirty="0">
              <a:solidFill>
                <a:schemeClr val="bg1">
                  <a:lumMod val="85000"/>
                </a:schemeClr>
              </a:solidFill>
              <a:highlight>
                <a:srgbClr val="C0C0C0"/>
              </a:highligh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b="1" kern="0" dirty="0">
                <a:solidFill>
                  <a:schemeClr val="bg1">
                    <a:lumMod val="85000"/>
                  </a:schemeClr>
                </a:solidFill>
                <a:highlight>
                  <a:srgbClr val="C0C0C0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文章で補足いただいても構いません。</a:t>
            </a:r>
            <a:endParaRPr lang="en-US" altLang="ja-JP" b="1" kern="0" dirty="0">
              <a:solidFill>
                <a:schemeClr val="bg1">
                  <a:lumMod val="85000"/>
                </a:schemeClr>
              </a:solidFill>
              <a:highlight>
                <a:srgbClr val="C0C0C0"/>
              </a:highligh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DA9C9C-47CE-B3E5-EF1C-8F3175E69EB8}"/>
              </a:ext>
            </a:extLst>
          </p:cNvPr>
          <p:cNvSpPr txBox="1"/>
          <p:nvPr/>
        </p:nvSpPr>
        <p:spPr>
          <a:xfrm>
            <a:off x="7520872" y="6387660"/>
            <a:ext cx="2499402" cy="214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（シード／アーリー／ミドル／レイター／</a:t>
            </a:r>
            <a:r>
              <a:rPr kumimoji="1" lang="en-US" altLang="ja-JP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IPO</a:t>
            </a:r>
            <a:r>
              <a:rPr kumimoji="1" lang="ja-JP" altLang="en-US" sz="7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／その他）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EB475D-5E1C-5034-B8A1-0E79DE11540A}"/>
              </a:ext>
            </a:extLst>
          </p:cNvPr>
          <p:cNvSpPr txBox="1"/>
          <p:nvPr/>
        </p:nvSpPr>
        <p:spPr>
          <a:xfrm>
            <a:off x="411966" y="5751481"/>
            <a:ext cx="955711" cy="3013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PoC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概算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605554"/>
      </p:ext>
    </p:extLst>
  </p:cSld>
  <p:clrMapOvr>
    <a:masterClrMapping/>
  </p:clrMapOvr>
</p:sld>
</file>

<file path=ppt/theme/theme1.xml><?xml version="1.0" encoding="utf-8"?>
<a:theme xmlns:a="http://schemas.openxmlformats.org/drawingml/2006/main" name="2_新しいﾌﾟﾚｾﾞﾝﾃｰｼｮﾝ">
  <a:themeElements>
    <a:clrScheme name="2_新しいﾌﾟﾚｾﾞﾝﾃｰｼｮﾝ 10">
      <a:dk1>
        <a:srgbClr val="000000"/>
      </a:dk1>
      <a:lt1>
        <a:srgbClr val="FFFFFF"/>
      </a:lt1>
      <a:dk2>
        <a:srgbClr val="000000"/>
      </a:dk2>
      <a:lt2>
        <a:srgbClr val="5A5A5A"/>
      </a:lt2>
      <a:accent1>
        <a:srgbClr val="A2BBDC"/>
      </a:accent1>
      <a:accent2>
        <a:srgbClr val="3D6AA7"/>
      </a:accent2>
      <a:accent3>
        <a:srgbClr val="FFFFFF"/>
      </a:accent3>
      <a:accent4>
        <a:srgbClr val="000000"/>
      </a:accent4>
      <a:accent5>
        <a:srgbClr val="CEDAEB"/>
      </a:accent5>
      <a:accent6>
        <a:srgbClr val="365F97"/>
      </a:accent6>
      <a:hlink>
        <a:srgbClr val="F1DB9D"/>
      </a:hlink>
      <a:folHlink>
        <a:srgbClr val="DADADA"/>
      </a:folHlink>
    </a:clrScheme>
    <a:fontScheme name="2_新しいﾌﾟﾚｾﾞﾝﾃｰｼｮﾝ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50000"/>
          </a:spcBef>
          <a:spcAft>
            <a:spcPct val="0"/>
          </a:spcAft>
          <a:buClr>
            <a:schemeClr val="bg2"/>
          </a:buClr>
          <a:buSzTx/>
          <a:buFont typeface="Wingdings" pitchFamily="2" charset="2"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>
        <a:ln w="15875">
          <a:solidFill>
            <a:schemeClr val="accent4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8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F1DB9D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DAC68E"/>
        </a:accent6>
        <a:hlink>
          <a:srgbClr val="DADADA"/>
        </a:hlink>
        <a:folHlink>
          <a:srgbClr val="3D6A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9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CCDAE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E2EAF4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新しいﾌﾟﾚｾﾞﾝﾃｰｼｮﾝ 10">
        <a:dk1>
          <a:srgbClr val="000000"/>
        </a:dk1>
        <a:lt1>
          <a:srgbClr val="FFFFFF"/>
        </a:lt1>
        <a:dk2>
          <a:srgbClr val="000000"/>
        </a:dk2>
        <a:lt2>
          <a:srgbClr val="5A5A5A"/>
        </a:lt2>
        <a:accent1>
          <a:srgbClr val="A2BBDC"/>
        </a:accent1>
        <a:accent2>
          <a:srgbClr val="3D6AA7"/>
        </a:accent2>
        <a:accent3>
          <a:srgbClr val="FFFFFF"/>
        </a:accent3>
        <a:accent4>
          <a:srgbClr val="000000"/>
        </a:accent4>
        <a:accent5>
          <a:srgbClr val="CEDAEB"/>
        </a:accent5>
        <a:accent6>
          <a:srgbClr val="365F97"/>
        </a:accent6>
        <a:hlink>
          <a:srgbClr val="F1DB9D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74778d-1b2b-4e49-a565-ab169f7a9170">
      <Terms xmlns="http://schemas.microsoft.com/office/infopath/2007/PartnerControls"/>
    </lcf76f155ced4ddcb4097134ff3c332f>
    <TaxCatchAll xmlns="eb82f46d-041d-4849-b660-d62f018491d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C6E8E69C2AD64FAD5FF887DBBD0A1F" ma:contentTypeVersion="16" ma:contentTypeDescription="新しいドキュメントを作成します。" ma:contentTypeScope="" ma:versionID="92ad0c2dca68098814beb6c5310c121a">
  <xsd:schema xmlns:xsd="http://www.w3.org/2001/XMLSchema" xmlns:xs="http://www.w3.org/2001/XMLSchema" xmlns:p="http://schemas.microsoft.com/office/2006/metadata/properties" xmlns:ns2="ca74778d-1b2b-4e49-a565-ab169f7a9170" xmlns:ns3="eb82f46d-041d-4849-b660-d62f018491d6" targetNamespace="http://schemas.microsoft.com/office/2006/metadata/properties" ma:root="true" ma:fieldsID="f548cfc332de3bed2d0c2c7358b2f2c9" ns2:_="" ns3:_="">
    <xsd:import namespace="ca74778d-1b2b-4e49-a565-ab169f7a9170"/>
    <xsd:import namespace="eb82f46d-041d-4849-b660-d62f018491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BillingMetadata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74778d-1b2b-4e49-a565-ab169f7a91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6ec12778-8763-436d-b3e8-511d27d4ff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f46d-041d-4849-b660-d62f018491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e6d42e0-c9cf-4cfa-83ab-81c4f1197dd9}" ma:internalName="TaxCatchAll" ma:showField="CatchAllData" ma:web="eb82f46d-041d-4849-b660-d62f018491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31F1C4-E411-4122-A962-D4FAA308E494}">
  <ds:schemaRefs>
    <ds:schemaRef ds:uri="http://purl.org/dc/dcmitype/"/>
    <ds:schemaRef ds:uri="http://www.w3.org/XML/1998/namespace"/>
    <ds:schemaRef ds:uri="ca74778d-1b2b-4e49-a565-ab169f7a9170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b82f46d-041d-4849-b660-d62f018491d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DBFF3BC-E8FF-4702-B3BC-6EE6DB3F8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74778d-1b2b-4e49-a565-ab169f7a9170"/>
    <ds:schemaRef ds:uri="eb82f46d-041d-4849-b660-d62f018491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711395-EC6E-42FE-AFAE-F826EA942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18558</TotalTime>
  <Words>407</Words>
  <Application>Microsoft Office PowerPoint</Application>
  <PresentationFormat>A4 210 x 297 mm</PresentationFormat>
  <Paragraphs>100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HGPｺﾞｼｯｸM</vt:lpstr>
      <vt:lpstr>ＭＳ Ｐゴシック</vt:lpstr>
      <vt:lpstr>ＭＳ Ｐ明朝</vt:lpstr>
      <vt:lpstr>游ゴシック</vt:lpstr>
      <vt:lpstr>Arial</vt:lpstr>
      <vt:lpstr>Times New Roman</vt:lpstr>
      <vt:lpstr>Wingdings</vt:lpstr>
      <vt:lpstr>2_新しいﾌﾟﾚｾﾞﾝﾃｰｼｮﾝ</vt:lpstr>
      <vt:lpstr>●●株式会社</vt:lpstr>
      <vt:lpstr>●●株式会社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MURC</dc:creator>
  <cp:lastModifiedBy>瀬川 祥子</cp:lastModifiedBy>
  <cp:revision>2014</cp:revision>
  <cp:lastPrinted>2021-11-16T11:01:29Z</cp:lastPrinted>
  <dcterms:created xsi:type="dcterms:W3CDTF">2002-02-12T11:42:48Z</dcterms:created>
  <dcterms:modified xsi:type="dcterms:W3CDTF">2025-07-22T08:10:48Z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Id">
    <vt:lpwstr>0x0101008EC6E8E69C2AD64FAD5FF887DBBD0A1F</vt:lpwstr>
  </property>
  <property fmtid="{D5CDD505-2E9C-101B-9397-08002B2CF9AE}" pid="6" name="MediaServiceImageTags">
    <vt:lpwstr/>
  </property>
</Properties>
</file>